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0" r:id="rId6"/>
    <p:sldId id="261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DF6B5-1255-48DD-A605-0C26BA7CF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40F4D5-3F3B-49CD-873D-CFF821FE8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32057-E031-44C9-9182-A249DD010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70CCC-FE6A-4E44-AD38-34EEF6F74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6CF79-0B55-4D1D-9F5A-0D9B45CBB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3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5C0CF-FC49-461C-A75B-2E2A38795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A688A-5076-4138-8FB7-6DE93CB16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892C2-A0F0-47A0-92CC-AF3BB8BE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2A658-05AA-4337-BE41-E0C14674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A183A-4ECF-46F5-A329-E76C90AE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3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A2261E-8011-43A9-A43E-96B849D5B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5F656E-1CA5-4FB4-9B59-21C6A42EC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0DDC4-31BF-42BC-B420-229B19AE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77868-E7CD-4557-8893-BD816CEF2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556D7-5F48-4829-9275-B66414097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4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6799-0EB7-4659-9420-81CA837C0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16556-D7B4-4429-9085-9BA8F9761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7BDB8-6127-4749-B7D1-D58C267CD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7E372-6B5D-4866-BF1D-EA580A81F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B399B-2805-4698-B84A-18B1B187D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10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883FB-A458-4031-8059-A69F0B2C3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61480-B4FE-4B3B-BBA3-D92F2D368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103A3-51F7-440C-B8DB-461FF3237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AE1AE-320A-4978-8F58-DF5292809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B6C0F-8611-49C8-9C06-0F290A74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7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A8457-80FD-4C8E-A30E-4D2FC8C3F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671E2-57CF-4FC6-B4A6-BFDBCDF1AC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1E3DB3-667E-41C3-BF86-84A8B0331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DD82B-3C75-491C-BE02-459F81B31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C00FC-EB09-4F61-B3BF-0E6F42877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4E60D-C73A-4E1A-B5FD-684BB73EF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8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C40A-DC8F-48A6-A64D-59AF81890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2351E-9C4D-4520-9E4A-C03533732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BA7AB-4C62-42EB-85E1-65F7D1764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83F53E-5351-4A2F-8D13-5076CE990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7D3E91-C0D8-469C-ACF1-18CD41697D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9895A4-24AB-4BD6-9B6D-F4EE0FD0A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7714B-43B8-408F-AE51-2912ED8B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10B699-BEC3-4849-8007-9DE3E649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0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92A8E-1A18-4DA7-9F5E-309AEE1F5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0965C9-AE49-4510-B714-47FBBE3A0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B9BA8-2BB9-4A42-8561-DE51A1195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4565D6-7571-49C3-A564-734CF76C4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A842AC-CAA2-46AE-A5BD-BE0F18B4B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4A93FF-7EF9-454B-B61F-F2FD0DFDA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CB3F5-F21E-4F0F-9FA4-1A11E97C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63227-C949-42BC-A468-F036631BB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3F23B-9A65-446A-B82C-FF633E185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B0B1AD-63AB-4222-863D-03CC6F98B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8EA24-318A-456F-81AC-76D7717F2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D4CD2-1621-497D-9D32-E0E630FD4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592DD-506C-4F91-8298-7DDA5774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8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0057-EA14-4D88-962E-AE166DE0A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85289E-F05A-4FBB-8546-0EE07CC7A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B4C30A-4826-436A-8560-4E54293F0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5D8AC-D12F-4B1F-BB68-3509A8E47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C6693-9432-4AF7-BE7D-92D9192E6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B8C60-4C17-4168-A384-2B92182D4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57B17C-49DA-4A87-B5C7-0FF2E0073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E1412-C979-4FAB-B7C8-3641D80DA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31C40-56EF-4C7C-A1A3-ADF7F9D40D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85A60-F5A5-4C29-80EA-4BA702A2D732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F9E33-25F2-475B-8ECC-318C542DF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AD53F-C65B-4D0B-BDED-6B59720E58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2AC18-BC08-4555-88B0-FE96DA44C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9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yi.extension.wisc.edu/youthadultpartnership/files/2012/03/Complete-YALPE-Kit-with-Appendices.pdf" TargetMode="External"/><Relationship Id="rId2" Type="http://schemas.openxmlformats.org/officeDocument/2006/relationships/hyperlink" Target="https://fyi.extension.wisc.edu/youthadultpartnership/y-ap-savv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54AF2-CF2A-476F-BEFC-0F795EBB8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560"/>
            <a:ext cx="9144000" cy="2387600"/>
          </a:xfrm>
        </p:spPr>
        <p:txBody>
          <a:bodyPr/>
          <a:lstStyle/>
          <a:p>
            <a:r>
              <a:rPr lang="en-US" dirty="0"/>
              <a:t>Youth-Adult Partnership Discussion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692C55-F18B-4D6C-905F-C69BE1B5B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247" y="2527160"/>
            <a:ext cx="4163506" cy="4023163"/>
          </a:xfrm>
          <a:prstGeom prst="rect">
            <a:avLst/>
          </a:prstGeom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F94348DF-D09F-447E-ABB2-692506FA3D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5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972E8-4116-4F91-9559-3B3DDC223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Youth-Adult Partnership?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58D33-6846-4165-ABDB-7F4557179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Youth-adult partnership is involving youth and adults in responsible, challenging, and collective action that seeks to benefit an organization or larger community. </a:t>
            </a:r>
          </a:p>
          <a:p>
            <a:pPr marL="0" indent="0">
              <a:buNone/>
            </a:pPr>
            <a:r>
              <a:rPr lang="en-US" sz="4000" dirty="0"/>
              <a:t>All individuals in the partnership have the opportunity to engage in planning, decision-making, and action consistent with their own interests and skill.</a:t>
            </a:r>
          </a:p>
        </p:txBody>
      </p:sp>
    </p:spTree>
    <p:extLst>
      <p:ext uri="{BB962C8B-B14F-4D97-AF65-F5344CB8AC3E}">
        <p14:creationId xmlns:p14="http://schemas.microsoft.com/office/powerpoint/2010/main" val="355430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E2FBA-DBD9-44DB-BBCA-20611F479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Y-AP Impacts: Youth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8AA1A-8823-4744-A9BE-8F56B325E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Safety and Belonging</a:t>
            </a:r>
          </a:p>
          <a:p>
            <a:r>
              <a:rPr lang="en-US" dirty="0"/>
              <a:t>Efficacy and Empowerment</a:t>
            </a:r>
          </a:p>
          <a:p>
            <a:r>
              <a:rPr lang="en-US" dirty="0"/>
              <a:t>Sociopolitical Awareness and Civic Competence</a:t>
            </a:r>
          </a:p>
          <a:p>
            <a:r>
              <a:rPr lang="en-US" dirty="0"/>
              <a:t>Community Connections</a:t>
            </a:r>
          </a:p>
          <a:p>
            <a:endParaRPr lang="en-US" dirty="0"/>
          </a:p>
          <a:p>
            <a:r>
              <a:rPr lang="en-US" dirty="0"/>
              <a:t>Using Tool #5, Identify a youth development impact you hope to achieve</a:t>
            </a:r>
          </a:p>
        </p:txBody>
      </p:sp>
    </p:spTree>
    <p:extLst>
      <p:ext uri="{BB962C8B-B14F-4D97-AF65-F5344CB8AC3E}">
        <p14:creationId xmlns:p14="http://schemas.microsoft.com/office/powerpoint/2010/main" val="107418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E2FBA-DBD9-44DB-BBCA-20611F479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Y-AP Impacts: Adult Staff, Volunteers, Community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8AA1A-8823-4744-A9BE-8F56B325E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Confidence and Competence</a:t>
            </a:r>
          </a:p>
          <a:p>
            <a:r>
              <a:rPr lang="en-US" dirty="0"/>
              <a:t>Generativity</a:t>
            </a:r>
          </a:p>
          <a:p>
            <a:r>
              <a:rPr lang="en-US" dirty="0"/>
              <a:t>Reflect on Negative Stereotypes</a:t>
            </a:r>
          </a:p>
          <a:p>
            <a:r>
              <a:rPr lang="en-US" dirty="0"/>
              <a:t>Advocate for Youth Participation</a:t>
            </a:r>
          </a:p>
          <a:p>
            <a:endParaRPr lang="en-US" dirty="0"/>
          </a:p>
          <a:p>
            <a:r>
              <a:rPr lang="en-US" dirty="0"/>
              <a:t>Using Tool #5, Identify an adult impact you hope to achieve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5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E2FBA-DBD9-44DB-BBCA-20611F479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Y-AP Impacts: Organizations and Communities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8AA1A-8823-4744-A9BE-8F56B325E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Institutionalized Expectations of Youth Participation</a:t>
            </a:r>
          </a:p>
          <a:p>
            <a:r>
              <a:rPr lang="en-US" dirty="0"/>
              <a:t>Civic Agendas Reflect Youth Voice</a:t>
            </a:r>
          </a:p>
          <a:p>
            <a:r>
              <a:rPr lang="en-US" dirty="0"/>
              <a:t>New Community Coalitions Emerge</a:t>
            </a:r>
          </a:p>
          <a:p>
            <a:r>
              <a:rPr lang="en-US" dirty="0"/>
              <a:t>Responsive Public Institutions</a:t>
            </a:r>
          </a:p>
          <a:p>
            <a:endParaRPr lang="en-US" dirty="0"/>
          </a:p>
          <a:p>
            <a:r>
              <a:rPr lang="en-US" dirty="0"/>
              <a:t>Using Tool #5, Identify an organizational or community impact you hope to achieve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12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150D8-6E50-4733-B515-10075C505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Anticipating Your Impacts (Tool #5)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825AC-E4D8-48C5-B39E-DB41CFEE1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Each person share 1-2 impacts they think is most important for your programming right now</a:t>
            </a:r>
          </a:p>
          <a:p>
            <a:r>
              <a:rPr lang="en-US" sz="3600" dirty="0"/>
              <a:t>Who in your local program would you want to engage in this discussion?</a:t>
            </a:r>
          </a:p>
        </p:txBody>
      </p:sp>
    </p:spTree>
    <p:extLst>
      <p:ext uri="{BB962C8B-B14F-4D97-AF65-F5344CB8AC3E}">
        <p14:creationId xmlns:p14="http://schemas.microsoft.com/office/powerpoint/2010/main" val="1894916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D9254-5C8A-46AA-8A10-80826BEA5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 4-H context for Y-A Partnership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18E85-8664-46D3-AD5B-56A48A844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Consider your county-wide programming efforts, committees, boards</a:t>
            </a:r>
          </a:p>
          <a:p>
            <a:r>
              <a:rPr lang="en-US" sz="3600" dirty="0"/>
              <a:t>Use Tool #6 to rate the quality of Y-AP in each function?</a:t>
            </a:r>
          </a:p>
          <a:p>
            <a:r>
              <a:rPr lang="en-US" sz="3600" dirty="0"/>
              <a:t>Discuss within your area group</a:t>
            </a:r>
          </a:p>
        </p:txBody>
      </p:sp>
    </p:spTree>
    <p:extLst>
      <p:ext uri="{BB962C8B-B14F-4D97-AF65-F5344CB8AC3E}">
        <p14:creationId xmlns:p14="http://schemas.microsoft.com/office/powerpoint/2010/main" val="4052724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102CB-5744-4B5C-9989-477EFD215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a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C0EC1-7C5E-4E93-B1F0-E3074C5EF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Use Tool #7 to begin writing a goal for your county or area.</a:t>
            </a:r>
          </a:p>
          <a:p>
            <a:r>
              <a:rPr lang="en-US" sz="3600" dirty="0"/>
              <a:t>Identify a person to upload any goals, next steps, and needs identified.</a:t>
            </a:r>
          </a:p>
        </p:txBody>
      </p:sp>
    </p:spTree>
    <p:extLst>
      <p:ext uri="{BB962C8B-B14F-4D97-AF65-F5344CB8AC3E}">
        <p14:creationId xmlns:p14="http://schemas.microsoft.com/office/powerpoint/2010/main" val="1391444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F9CFE-CE75-4025-8D14-5CED45EA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8A331-B0CC-4478-A947-12EED2CF8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>
                <a:hlinkClick r:id="rId2"/>
              </a:rPr>
              <a:t>Being Y-AP </a:t>
            </a:r>
            <a:r>
              <a:rPr lang="en-US" sz="3600" dirty="0">
                <a:hlinkClick r:id="rId2"/>
              </a:rPr>
              <a:t>Savvy</a:t>
            </a:r>
            <a:endParaRPr lang="en-US" sz="3600" dirty="0"/>
          </a:p>
          <a:p>
            <a:r>
              <a:rPr lang="en-US" sz="3600" dirty="0">
                <a:hlinkClick r:id="rId3"/>
              </a:rPr>
              <a:t>Youth and Adult Leaders for Program Excellence</a:t>
            </a:r>
            <a:endParaRPr lang="en-US" sz="3600" dirty="0"/>
          </a:p>
          <a:p>
            <a:pPr lvl="1"/>
            <a:r>
              <a:rPr lang="en-US" sz="3600" dirty="0"/>
              <a:t>Youth Engagement Tool (YET)</a:t>
            </a:r>
          </a:p>
          <a:p>
            <a:pPr lvl="1"/>
            <a:r>
              <a:rPr lang="en-US" sz="3600" dirty="0"/>
              <a:t>Org-YET</a:t>
            </a:r>
          </a:p>
        </p:txBody>
      </p:sp>
    </p:spTree>
    <p:extLst>
      <p:ext uri="{BB962C8B-B14F-4D97-AF65-F5344CB8AC3E}">
        <p14:creationId xmlns:p14="http://schemas.microsoft.com/office/powerpoint/2010/main" val="268725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2512</TotalTime>
  <Words>286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Youth-Adult Partnership Discussion</vt:lpstr>
      <vt:lpstr>What is Youth-Adult Partnership?</vt:lpstr>
      <vt:lpstr>Y-AP Impacts: Youth Development</vt:lpstr>
      <vt:lpstr>Y-AP Impacts: Adult Staff, Volunteers, Community Leaders</vt:lpstr>
      <vt:lpstr>Y-AP Impacts: Organizations and Communities</vt:lpstr>
      <vt:lpstr>Anticipating Your Impacts (Tool #5)</vt:lpstr>
      <vt:lpstr>Identifying a 4-H context for Y-A Partnership</vt:lpstr>
      <vt:lpstr>Setting a goal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Youth-Adult Partnership Discussion</dc:title>
  <dc:creator>MATTHEW C CALVERT</dc:creator>
  <cp:lastModifiedBy>MATTHEW C CALVERT</cp:lastModifiedBy>
  <cp:revision>10</cp:revision>
  <dcterms:created xsi:type="dcterms:W3CDTF">2019-11-16T18:07:51Z</dcterms:created>
  <dcterms:modified xsi:type="dcterms:W3CDTF">2019-11-18T22:44:01Z</dcterms:modified>
</cp:coreProperties>
</file>