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017" r:id="rId2"/>
  </p:sldMasterIdLst>
  <p:sldIdLst>
    <p:sldId id="275" r:id="rId3"/>
    <p:sldId id="284" r:id="rId4"/>
    <p:sldId id="257" r:id="rId5"/>
    <p:sldId id="267" r:id="rId6"/>
    <p:sldId id="278" r:id="rId7"/>
    <p:sldId id="277" r:id="rId8"/>
    <p:sldId id="279" r:id="rId9"/>
    <p:sldId id="280" r:id="rId10"/>
    <p:sldId id="266" r:id="rId11"/>
    <p:sldId id="281" r:id="rId12"/>
    <p:sldId id="282" r:id="rId13"/>
    <p:sldId id="283" r:id="rId14"/>
    <p:sldId id="264" r:id="rId15"/>
    <p:sldId id="26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BFAE44-8B84-4F96-B577-3472C9D30190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CE453AA-C327-4BE1-955A-CE7D7947977A}">
      <dgm:prSet/>
      <dgm:spPr/>
      <dgm:t>
        <a:bodyPr/>
        <a:lstStyle/>
        <a:p>
          <a:pPr algn="ctr"/>
          <a:r>
            <a:rPr lang="en-US" dirty="0"/>
            <a:t>Common Issues</a:t>
          </a:r>
        </a:p>
      </dgm:t>
    </dgm:pt>
    <dgm:pt modelId="{46F879A4-9145-4F4D-A191-EAB192A0366D}" type="parTrans" cxnId="{C9CB8DDD-9CE6-423E-9293-354F03EB69B4}">
      <dgm:prSet/>
      <dgm:spPr/>
      <dgm:t>
        <a:bodyPr/>
        <a:lstStyle/>
        <a:p>
          <a:endParaRPr lang="en-US"/>
        </a:p>
      </dgm:t>
    </dgm:pt>
    <dgm:pt modelId="{55171A1A-C1B2-461E-927F-9F4C6F6F970C}" type="sibTrans" cxnId="{C9CB8DDD-9CE6-423E-9293-354F03EB69B4}">
      <dgm:prSet phldrT="01" phldr="0"/>
      <dgm:spPr/>
      <dgm:t>
        <a:bodyPr/>
        <a:lstStyle/>
        <a:p>
          <a:endParaRPr lang="en-US"/>
        </a:p>
      </dgm:t>
    </dgm:pt>
    <dgm:pt modelId="{C66BA4EB-C0C4-43EE-B822-D0875F0AC96C}">
      <dgm:prSet/>
      <dgm:spPr/>
      <dgm:t>
        <a:bodyPr/>
        <a:lstStyle/>
        <a:p>
          <a:pPr algn="ctr"/>
          <a:r>
            <a:rPr lang="en-US" dirty="0"/>
            <a:t>Theory of Change</a:t>
          </a:r>
        </a:p>
      </dgm:t>
    </dgm:pt>
    <dgm:pt modelId="{6A6BD1BA-7B16-4D75-8210-A22F4892F083}" type="parTrans" cxnId="{A711BBD2-9994-497E-9F57-FA8E380DCEBD}">
      <dgm:prSet/>
      <dgm:spPr/>
      <dgm:t>
        <a:bodyPr/>
        <a:lstStyle/>
        <a:p>
          <a:endParaRPr lang="en-US"/>
        </a:p>
      </dgm:t>
    </dgm:pt>
    <dgm:pt modelId="{2B210CFB-AEC3-49AD-81AD-394B0F07FB4B}" type="sibTrans" cxnId="{A711BBD2-9994-497E-9F57-FA8E380DCEBD}">
      <dgm:prSet phldrT="02" phldr="0"/>
      <dgm:spPr/>
      <dgm:t>
        <a:bodyPr/>
        <a:lstStyle/>
        <a:p>
          <a:endParaRPr lang="en-US"/>
        </a:p>
      </dgm:t>
    </dgm:pt>
    <dgm:pt modelId="{45DD4564-CAF7-48DE-86CD-279076A63F3F}">
      <dgm:prSet/>
      <dgm:spPr/>
      <dgm:t>
        <a:bodyPr/>
        <a:lstStyle/>
        <a:p>
          <a:pPr algn="ctr"/>
          <a:r>
            <a:rPr lang="en-US" dirty="0"/>
            <a:t>Teaching/Outreach</a:t>
          </a:r>
        </a:p>
      </dgm:t>
    </dgm:pt>
    <dgm:pt modelId="{1241E278-7AC8-48AB-986D-6BD8306E2360}" type="parTrans" cxnId="{C9DE06CF-F27D-4372-9395-8E77365F3B64}">
      <dgm:prSet/>
      <dgm:spPr/>
      <dgm:t>
        <a:bodyPr/>
        <a:lstStyle/>
        <a:p>
          <a:endParaRPr lang="en-US"/>
        </a:p>
      </dgm:t>
    </dgm:pt>
    <dgm:pt modelId="{19EC0D24-9DE4-4413-A44A-9764856872EF}" type="sibTrans" cxnId="{C9DE06CF-F27D-4372-9395-8E77365F3B64}">
      <dgm:prSet phldrT="04" phldr="0"/>
      <dgm:spPr/>
      <dgm:t>
        <a:bodyPr/>
        <a:lstStyle/>
        <a:p>
          <a:endParaRPr lang="en-US"/>
        </a:p>
      </dgm:t>
    </dgm:pt>
    <dgm:pt modelId="{63844B99-20C0-4EC2-A4F3-26323C103628}">
      <dgm:prSet/>
      <dgm:spPr/>
      <dgm:t>
        <a:bodyPr/>
        <a:lstStyle/>
        <a:p>
          <a:pPr algn="ctr"/>
          <a:r>
            <a:rPr lang="en-US" dirty="0"/>
            <a:t>Resource Development</a:t>
          </a:r>
        </a:p>
      </dgm:t>
    </dgm:pt>
    <dgm:pt modelId="{D3F82329-B418-4E26-BDD1-BF782701FACE}" type="parTrans" cxnId="{411DF24C-3BD3-4B81-8C60-227D3E424EEE}">
      <dgm:prSet/>
      <dgm:spPr/>
      <dgm:t>
        <a:bodyPr/>
        <a:lstStyle/>
        <a:p>
          <a:endParaRPr lang="en-US"/>
        </a:p>
      </dgm:t>
    </dgm:pt>
    <dgm:pt modelId="{70CC8385-AAA2-4FFE-A8F8-F174C260BF60}" type="sibTrans" cxnId="{411DF24C-3BD3-4B81-8C60-227D3E424EEE}">
      <dgm:prSet/>
      <dgm:spPr/>
      <dgm:t>
        <a:bodyPr/>
        <a:lstStyle/>
        <a:p>
          <a:endParaRPr lang="en-US"/>
        </a:p>
      </dgm:t>
    </dgm:pt>
    <dgm:pt modelId="{3D8A660E-2563-4A94-B427-4E511BDD8AE6}">
      <dgm:prSet/>
      <dgm:spPr/>
      <dgm:t>
        <a:bodyPr/>
        <a:lstStyle/>
        <a:p>
          <a:pPr algn="ctr"/>
          <a:r>
            <a:rPr lang="en-US" dirty="0"/>
            <a:t>Research Question</a:t>
          </a:r>
        </a:p>
      </dgm:t>
    </dgm:pt>
    <dgm:pt modelId="{EF030F85-7783-4E8E-89D6-734AC082C820}" type="parTrans" cxnId="{0FC5164B-53AE-4B38-BCCB-039932DD17F4}">
      <dgm:prSet/>
      <dgm:spPr/>
      <dgm:t>
        <a:bodyPr/>
        <a:lstStyle/>
        <a:p>
          <a:endParaRPr lang="en-US"/>
        </a:p>
      </dgm:t>
    </dgm:pt>
    <dgm:pt modelId="{FD3156F2-8BCE-4123-A535-2C81C6848A0C}" type="sibTrans" cxnId="{0FC5164B-53AE-4B38-BCCB-039932DD17F4}">
      <dgm:prSet/>
      <dgm:spPr/>
      <dgm:t>
        <a:bodyPr/>
        <a:lstStyle/>
        <a:p>
          <a:endParaRPr lang="en-US"/>
        </a:p>
      </dgm:t>
    </dgm:pt>
    <dgm:pt modelId="{158E3EFB-F680-4DA6-8FF8-B9E4CB7B0099}">
      <dgm:prSet/>
      <dgm:spPr/>
      <dgm:t>
        <a:bodyPr/>
        <a:lstStyle/>
        <a:p>
          <a:pPr algn="ctr"/>
          <a:r>
            <a:rPr lang="en-US" dirty="0"/>
            <a:t>Evaluation</a:t>
          </a:r>
        </a:p>
      </dgm:t>
    </dgm:pt>
    <dgm:pt modelId="{010EE929-F223-4EB4-A76E-D1A3C6BA25AD}" type="parTrans" cxnId="{9960140A-124F-4BF4-A304-45759273BD3A}">
      <dgm:prSet/>
      <dgm:spPr/>
      <dgm:t>
        <a:bodyPr/>
        <a:lstStyle/>
        <a:p>
          <a:endParaRPr lang="en-US"/>
        </a:p>
      </dgm:t>
    </dgm:pt>
    <dgm:pt modelId="{43017DE2-F916-4897-BBD0-ECEF5BAC7738}" type="sibTrans" cxnId="{9960140A-124F-4BF4-A304-45759273BD3A}">
      <dgm:prSet/>
      <dgm:spPr/>
      <dgm:t>
        <a:bodyPr/>
        <a:lstStyle/>
        <a:p>
          <a:endParaRPr lang="en-US"/>
        </a:p>
      </dgm:t>
    </dgm:pt>
    <dgm:pt modelId="{123F2EC2-C3A1-451C-B8FE-4F9FB69012E4}">
      <dgm:prSet/>
      <dgm:spPr/>
      <dgm:t>
        <a:bodyPr/>
        <a:lstStyle/>
        <a:p>
          <a:pPr algn="ctr"/>
          <a:r>
            <a:rPr lang="en-US" dirty="0"/>
            <a:t>Communication</a:t>
          </a:r>
        </a:p>
      </dgm:t>
    </dgm:pt>
    <dgm:pt modelId="{92A67968-695A-484C-A3D4-593869422CC0}" type="parTrans" cxnId="{9CF87900-D70F-48B0-8540-F0E2FD96AA85}">
      <dgm:prSet/>
      <dgm:spPr/>
      <dgm:t>
        <a:bodyPr/>
        <a:lstStyle/>
        <a:p>
          <a:endParaRPr lang="en-US"/>
        </a:p>
      </dgm:t>
    </dgm:pt>
    <dgm:pt modelId="{C9C98648-40FA-463F-BF1D-8AC3B25DD421}" type="sibTrans" cxnId="{9CF87900-D70F-48B0-8540-F0E2FD96AA85}">
      <dgm:prSet/>
      <dgm:spPr/>
      <dgm:t>
        <a:bodyPr/>
        <a:lstStyle/>
        <a:p>
          <a:endParaRPr lang="en-US"/>
        </a:p>
      </dgm:t>
    </dgm:pt>
    <dgm:pt modelId="{7E5F5673-AAD6-4A3F-83AE-D1908222C54B}" type="pres">
      <dgm:prSet presAssocID="{ACBFAE44-8B84-4F96-B577-3472C9D30190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A3EED5-BA8F-4550-8324-AAB28655CCF6}" type="pres">
      <dgm:prSet presAssocID="{3CE453AA-C327-4BE1-955A-CE7D7947977A}" presName="node" presStyleLbl="node1" presStyleIdx="0" presStyleCnt="7" custScaleX="179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804E5-588D-4188-B19A-64BB7F1D02D3}" type="pres">
      <dgm:prSet presAssocID="{55171A1A-C1B2-461E-927F-9F4C6F6F970C}" presName="sibTrans" presStyleLbl="sibTrans2D1" presStyleIdx="0" presStyleCnt="6"/>
      <dgm:spPr/>
      <dgm:t>
        <a:bodyPr/>
        <a:lstStyle/>
        <a:p>
          <a:endParaRPr lang="en-US"/>
        </a:p>
      </dgm:t>
    </dgm:pt>
    <dgm:pt modelId="{F8439006-4916-4591-8543-F54EA2235065}" type="pres">
      <dgm:prSet presAssocID="{55171A1A-C1B2-461E-927F-9F4C6F6F970C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1EF90ADE-5775-4CAD-8232-BAE6A245F5A4}" type="pres">
      <dgm:prSet presAssocID="{C66BA4EB-C0C4-43EE-B822-D0875F0AC96C}" presName="node" presStyleLbl="node1" presStyleIdx="1" presStyleCnt="7" custScaleX="179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F13A7-99CA-4A08-A38C-2BA02014177D}" type="pres">
      <dgm:prSet presAssocID="{2B210CFB-AEC3-49AD-81AD-394B0F07FB4B}" presName="sibTrans" presStyleLbl="sibTrans2D1" presStyleIdx="1" presStyleCnt="6"/>
      <dgm:spPr/>
      <dgm:t>
        <a:bodyPr/>
        <a:lstStyle/>
        <a:p>
          <a:endParaRPr lang="en-US"/>
        </a:p>
      </dgm:t>
    </dgm:pt>
    <dgm:pt modelId="{82136A93-D381-47CC-9B49-D4553EA31B8C}" type="pres">
      <dgm:prSet presAssocID="{2B210CFB-AEC3-49AD-81AD-394B0F07FB4B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779E9CC4-7D31-4D9A-BF18-B170775A0D5A}" type="pres">
      <dgm:prSet presAssocID="{3D8A660E-2563-4A94-B427-4E511BDD8AE6}" presName="node" presStyleLbl="node1" presStyleIdx="2" presStyleCnt="7" custScaleX="179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F3A13A-7E45-418E-A1EA-531B233CA752}" type="pres">
      <dgm:prSet presAssocID="{FD3156F2-8BCE-4123-A535-2C81C6848A0C}" presName="sibTrans" presStyleLbl="sibTrans2D1" presStyleIdx="2" presStyleCnt="6"/>
      <dgm:spPr/>
      <dgm:t>
        <a:bodyPr/>
        <a:lstStyle/>
        <a:p>
          <a:endParaRPr lang="en-US"/>
        </a:p>
      </dgm:t>
    </dgm:pt>
    <dgm:pt modelId="{8A694AF5-6E2B-471E-8059-4684BB95A887}" type="pres">
      <dgm:prSet presAssocID="{FD3156F2-8BCE-4123-A535-2C81C6848A0C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1CAF515A-65C1-4C4F-BDA8-33CCA84D9C63}" type="pres">
      <dgm:prSet presAssocID="{63844B99-20C0-4EC2-A4F3-26323C103628}" presName="node" presStyleLbl="node1" presStyleIdx="3" presStyleCnt="7" custScaleX="179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1E672F-7437-4884-B129-1AFA9F872319}" type="pres">
      <dgm:prSet presAssocID="{70CC8385-AAA2-4FFE-A8F8-F174C260BF60}" presName="sibTrans" presStyleLbl="sibTrans2D1" presStyleIdx="3" presStyleCnt="6"/>
      <dgm:spPr/>
      <dgm:t>
        <a:bodyPr/>
        <a:lstStyle/>
        <a:p>
          <a:endParaRPr lang="en-US"/>
        </a:p>
      </dgm:t>
    </dgm:pt>
    <dgm:pt modelId="{CC885C8E-2200-4AF3-A679-48213E7B31E2}" type="pres">
      <dgm:prSet presAssocID="{70CC8385-AAA2-4FFE-A8F8-F174C260BF60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1E211EB7-BB91-4D1B-9EC5-FA1DB84EB120}" type="pres">
      <dgm:prSet presAssocID="{45DD4564-CAF7-48DE-86CD-279076A63F3F}" presName="node" presStyleLbl="node1" presStyleIdx="4" presStyleCnt="7" custScaleX="179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DCEF8-AD11-4DBA-B36B-842356F34E13}" type="pres">
      <dgm:prSet presAssocID="{19EC0D24-9DE4-4413-A44A-9764856872EF}" presName="sibTrans" presStyleLbl="sibTrans2D1" presStyleIdx="4" presStyleCnt="6"/>
      <dgm:spPr/>
      <dgm:t>
        <a:bodyPr/>
        <a:lstStyle/>
        <a:p>
          <a:endParaRPr lang="en-US"/>
        </a:p>
      </dgm:t>
    </dgm:pt>
    <dgm:pt modelId="{B730E84C-96AD-41EC-8FA5-A1B57070049C}" type="pres">
      <dgm:prSet presAssocID="{19EC0D24-9DE4-4413-A44A-9764856872EF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003911DC-6E5D-42A7-AE6B-5FBBC6C3D085}" type="pres">
      <dgm:prSet presAssocID="{158E3EFB-F680-4DA6-8FF8-B9E4CB7B0099}" presName="node" presStyleLbl="node1" presStyleIdx="5" presStyleCnt="7" custScaleX="179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38B271-8E54-4D03-AE29-4FA7AC865BB1}" type="pres">
      <dgm:prSet presAssocID="{43017DE2-F916-4897-BBD0-ECEF5BAC7738}" presName="sibTrans" presStyleLbl="sibTrans2D1" presStyleIdx="5" presStyleCnt="6"/>
      <dgm:spPr/>
      <dgm:t>
        <a:bodyPr/>
        <a:lstStyle/>
        <a:p>
          <a:endParaRPr lang="en-US"/>
        </a:p>
      </dgm:t>
    </dgm:pt>
    <dgm:pt modelId="{ABF104A4-3F27-487D-B6ED-2777D88AA19B}" type="pres">
      <dgm:prSet presAssocID="{43017DE2-F916-4897-BBD0-ECEF5BAC7738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BC219FEE-3B56-45BA-A2AF-CB2B7F55FBFD}" type="pres">
      <dgm:prSet presAssocID="{123F2EC2-C3A1-451C-B8FE-4F9FB69012E4}" presName="node" presStyleLbl="node1" presStyleIdx="6" presStyleCnt="7" custScaleX="179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DAAF3A-81BA-4721-AAFB-46AEF4C21905}" type="presOf" srcId="{43017DE2-F916-4897-BBD0-ECEF5BAC7738}" destId="{ABF104A4-3F27-487D-B6ED-2777D88AA19B}" srcOrd="1" destOrd="0" presId="urn:microsoft.com/office/officeart/2005/8/layout/process2"/>
    <dgm:cxn modelId="{D0D0D755-743C-4586-AC8B-6D87BB2DC5BD}" type="presOf" srcId="{3CE453AA-C327-4BE1-955A-CE7D7947977A}" destId="{30A3EED5-BA8F-4550-8324-AAB28655CCF6}" srcOrd="0" destOrd="0" presId="urn:microsoft.com/office/officeart/2005/8/layout/process2"/>
    <dgm:cxn modelId="{C9DE06CF-F27D-4372-9395-8E77365F3B64}" srcId="{ACBFAE44-8B84-4F96-B577-3472C9D30190}" destId="{45DD4564-CAF7-48DE-86CD-279076A63F3F}" srcOrd="4" destOrd="0" parTransId="{1241E278-7AC8-48AB-986D-6BD8306E2360}" sibTransId="{19EC0D24-9DE4-4413-A44A-9764856872EF}"/>
    <dgm:cxn modelId="{0EF594C1-7954-48EE-AD30-939B4951F561}" type="presOf" srcId="{C66BA4EB-C0C4-43EE-B822-D0875F0AC96C}" destId="{1EF90ADE-5775-4CAD-8232-BAE6A245F5A4}" srcOrd="0" destOrd="0" presId="urn:microsoft.com/office/officeart/2005/8/layout/process2"/>
    <dgm:cxn modelId="{E571E9E4-6BCB-410C-B762-6BC0427E0E8E}" type="presOf" srcId="{19EC0D24-9DE4-4413-A44A-9764856872EF}" destId="{B730E84C-96AD-41EC-8FA5-A1B57070049C}" srcOrd="1" destOrd="0" presId="urn:microsoft.com/office/officeart/2005/8/layout/process2"/>
    <dgm:cxn modelId="{9CF87900-D70F-48B0-8540-F0E2FD96AA85}" srcId="{ACBFAE44-8B84-4F96-B577-3472C9D30190}" destId="{123F2EC2-C3A1-451C-B8FE-4F9FB69012E4}" srcOrd="6" destOrd="0" parTransId="{92A67968-695A-484C-A3D4-593869422CC0}" sibTransId="{C9C98648-40FA-463F-BF1D-8AC3B25DD421}"/>
    <dgm:cxn modelId="{C9581AFE-E90F-412A-B3AD-03F79A56C463}" type="presOf" srcId="{45DD4564-CAF7-48DE-86CD-279076A63F3F}" destId="{1E211EB7-BB91-4D1B-9EC5-FA1DB84EB120}" srcOrd="0" destOrd="0" presId="urn:microsoft.com/office/officeart/2005/8/layout/process2"/>
    <dgm:cxn modelId="{B2FDB834-D5B1-409D-8BC8-E9104A343568}" type="presOf" srcId="{55171A1A-C1B2-461E-927F-9F4C6F6F970C}" destId="{F8439006-4916-4591-8543-F54EA2235065}" srcOrd="1" destOrd="0" presId="urn:microsoft.com/office/officeart/2005/8/layout/process2"/>
    <dgm:cxn modelId="{C9CB8DDD-9CE6-423E-9293-354F03EB69B4}" srcId="{ACBFAE44-8B84-4F96-B577-3472C9D30190}" destId="{3CE453AA-C327-4BE1-955A-CE7D7947977A}" srcOrd="0" destOrd="0" parTransId="{46F879A4-9145-4F4D-A191-EAB192A0366D}" sibTransId="{55171A1A-C1B2-461E-927F-9F4C6F6F970C}"/>
    <dgm:cxn modelId="{A4C6A358-A91B-457B-8AC7-600234E9E118}" type="presOf" srcId="{FD3156F2-8BCE-4123-A535-2C81C6848A0C}" destId="{8A694AF5-6E2B-471E-8059-4684BB95A887}" srcOrd="1" destOrd="0" presId="urn:microsoft.com/office/officeart/2005/8/layout/process2"/>
    <dgm:cxn modelId="{9960140A-124F-4BF4-A304-45759273BD3A}" srcId="{ACBFAE44-8B84-4F96-B577-3472C9D30190}" destId="{158E3EFB-F680-4DA6-8FF8-B9E4CB7B0099}" srcOrd="5" destOrd="0" parTransId="{010EE929-F223-4EB4-A76E-D1A3C6BA25AD}" sibTransId="{43017DE2-F916-4897-BBD0-ECEF5BAC7738}"/>
    <dgm:cxn modelId="{021450AB-3C94-41AC-869E-5756C0121F50}" type="presOf" srcId="{55171A1A-C1B2-461E-927F-9F4C6F6F970C}" destId="{E0C804E5-588D-4188-B19A-64BB7F1D02D3}" srcOrd="0" destOrd="0" presId="urn:microsoft.com/office/officeart/2005/8/layout/process2"/>
    <dgm:cxn modelId="{A711BBD2-9994-497E-9F57-FA8E380DCEBD}" srcId="{ACBFAE44-8B84-4F96-B577-3472C9D30190}" destId="{C66BA4EB-C0C4-43EE-B822-D0875F0AC96C}" srcOrd="1" destOrd="0" parTransId="{6A6BD1BA-7B16-4D75-8210-A22F4892F083}" sibTransId="{2B210CFB-AEC3-49AD-81AD-394B0F07FB4B}"/>
    <dgm:cxn modelId="{D2187F8E-40AA-43E2-BD9D-6E88D096C6AB}" type="presOf" srcId="{43017DE2-F916-4897-BBD0-ECEF5BAC7738}" destId="{0C38B271-8E54-4D03-AE29-4FA7AC865BB1}" srcOrd="0" destOrd="0" presId="urn:microsoft.com/office/officeart/2005/8/layout/process2"/>
    <dgm:cxn modelId="{FB4AFA89-8A2A-4C82-9B22-67BB761F2147}" type="presOf" srcId="{FD3156F2-8BCE-4123-A535-2C81C6848A0C}" destId="{E4F3A13A-7E45-418E-A1EA-531B233CA752}" srcOrd="0" destOrd="0" presId="urn:microsoft.com/office/officeart/2005/8/layout/process2"/>
    <dgm:cxn modelId="{917EB362-E95B-4074-B9E7-C9A576F07469}" type="presOf" srcId="{70CC8385-AAA2-4FFE-A8F8-F174C260BF60}" destId="{FA1E672F-7437-4884-B129-1AFA9F872319}" srcOrd="0" destOrd="0" presId="urn:microsoft.com/office/officeart/2005/8/layout/process2"/>
    <dgm:cxn modelId="{0E1FBF17-A407-40B1-9B71-1D408E845AA1}" type="presOf" srcId="{158E3EFB-F680-4DA6-8FF8-B9E4CB7B0099}" destId="{003911DC-6E5D-42A7-AE6B-5FBBC6C3D085}" srcOrd="0" destOrd="0" presId="urn:microsoft.com/office/officeart/2005/8/layout/process2"/>
    <dgm:cxn modelId="{FF3DBFA1-2092-448C-945E-D491BC657AF1}" type="presOf" srcId="{123F2EC2-C3A1-451C-B8FE-4F9FB69012E4}" destId="{BC219FEE-3B56-45BA-A2AF-CB2B7F55FBFD}" srcOrd="0" destOrd="0" presId="urn:microsoft.com/office/officeart/2005/8/layout/process2"/>
    <dgm:cxn modelId="{93D82483-D5C3-4FB2-9FD0-568426B44780}" type="presOf" srcId="{ACBFAE44-8B84-4F96-B577-3472C9D30190}" destId="{7E5F5673-AAD6-4A3F-83AE-D1908222C54B}" srcOrd="0" destOrd="0" presId="urn:microsoft.com/office/officeart/2005/8/layout/process2"/>
    <dgm:cxn modelId="{DC952184-557A-497F-88D0-34BB127655D8}" type="presOf" srcId="{19EC0D24-9DE4-4413-A44A-9764856872EF}" destId="{AF1DCEF8-AD11-4DBA-B36B-842356F34E13}" srcOrd="0" destOrd="0" presId="urn:microsoft.com/office/officeart/2005/8/layout/process2"/>
    <dgm:cxn modelId="{E5063BC8-7ED5-4237-9AF1-9E91A1729675}" type="presOf" srcId="{63844B99-20C0-4EC2-A4F3-26323C103628}" destId="{1CAF515A-65C1-4C4F-BDA8-33CCA84D9C63}" srcOrd="0" destOrd="0" presId="urn:microsoft.com/office/officeart/2005/8/layout/process2"/>
    <dgm:cxn modelId="{956F0902-09AB-4DC9-8E22-FFDFC674BA60}" type="presOf" srcId="{2B210CFB-AEC3-49AD-81AD-394B0F07FB4B}" destId="{82136A93-D381-47CC-9B49-D4553EA31B8C}" srcOrd="1" destOrd="0" presId="urn:microsoft.com/office/officeart/2005/8/layout/process2"/>
    <dgm:cxn modelId="{059F342B-B07D-49A6-9464-6FBE296BF418}" type="presOf" srcId="{3D8A660E-2563-4A94-B427-4E511BDD8AE6}" destId="{779E9CC4-7D31-4D9A-BF18-B170775A0D5A}" srcOrd="0" destOrd="0" presId="urn:microsoft.com/office/officeart/2005/8/layout/process2"/>
    <dgm:cxn modelId="{721E03C1-5F68-477C-8BE2-22CE8E043543}" type="presOf" srcId="{70CC8385-AAA2-4FFE-A8F8-F174C260BF60}" destId="{CC885C8E-2200-4AF3-A679-48213E7B31E2}" srcOrd="1" destOrd="0" presId="urn:microsoft.com/office/officeart/2005/8/layout/process2"/>
    <dgm:cxn modelId="{411DF24C-3BD3-4B81-8C60-227D3E424EEE}" srcId="{ACBFAE44-8B84-4F96-B577-3472C9D30190}" destId="{63844B99-20C0-4EC2-A4F3-26323C103628}" srcOrd="3" destOrd="0" parTransId="{D3F82329-B418-4E26-BDD1-BF782701FACE}" sibTransId="{70CC8385-AAA2-4FFE-A8F8-F174C260BF60}"/>
    <dgm:cxn modelId="{D4B973EB-CC3A-4BBF-816A-0208A76F0EE1}" type="presOf" srcId="{2B210CFB-AEC3-49AD-81AD-394B0F07FB4B}" destId="{DCCF13A7-99CA-4A08-A38C-2BA02014177D}" srcOrd="0" destOrd="0" presId="urn:microsoft.com/office/officeart/2005/8/layout/process2"/>
    <dgm:cxn modelId="{0FC5164B-53AE-4B38-BCCB-039932DD17F4}" srcId="{ACBFAE44-8B84-4F96-B577-3472C9D30190}" destId="{3D8A660E-2563-4A94-B427-4E511BDD8AE6}" srcOrd="2" destOrd="0" parTransId="{EF030F85-7783-4E8E-89D6-734AC082C820}" sibTransId="{FD3156F2-8BCE-4123-A535-2C81C6848A0C}"/>
    <dgm:cxn modelId="{544A2E75-41D3-426E-B051-2F0D34937EFE}" type="presParOf" srcId="{7E5F5673-AAD6-4A3F-83AE-D1908222C54B}" destId="{30A3EED5-BA8F-4550-8324-AAB28655CCF6}" srcOrd="0" destOrd="0" presId="urn:microsoft.com/office/officeart/2005/8/layout/process2"/>
    <dgm:cxn modelId="{0A00A626-B778-4FD2-B186-217D74A547CE}" type="presParOf" srcId="{7E5F5673-AAD6-4A3F-83AE-D1908222C54B}" destId="{E0C804E5-588D-4188-B19A-64BB7F1D02D3}" srcOrd="1" destOrd="0" presId="urn:microsoft.com/office/officeart/2005/8/layout/process2"/>
    <dgm:cxn modelId="{0E016635-AC5D-4911-BDEA-BB79B2C5F204}" type="presParOf" srcId="{E0C804E5-588D-4188-B19A-64BB7F1D02D3}" destId="{F8439006-4916-4591-8543-F54EA2235065}" srcOrd="0" destOrd="0" presId="urn:microsoft.com/office/officeart/2005/8/layout/process2"/>
    <dgm:cxn modelId="{0EDA5A3C-96E1-4A49-A591-B95719DCA09B}" type="presParOf" srcId="{7E5F5673-AAD6-4A3F-83AE-D1908222C54B}" destId="{1EF90ADE-5775-4CAD-8232-BAE6A245F5A4}" srcOrd="2" destOrd="0" presId="urn:microsoft.com/office/officeart/2005/8/layout/process2"/>
    <dgm:cxn modelId="{1CF3A447-4D83-4221-8563-E8C02E020C9E}" type="presParOf" srcId="{7E5F5673-AAD6-4A3F-83AE-D1908222C54B}" destId="{DCCF13A7-99CA-4A08-A38C-2BA02014177D}" srcOrd="3" destOrd="0" presId="urn:microsoft.com/office/officeart/2005/8/layout/process2"/>
    <dgm:cxn modelId="{0A3C3420-5C6B-4A5D-BE0A-D16396EF63D1}" type="presParOf" srcId="{DCCF13A7-99CA-4A08-A38C-2BA02014177D}" destId="{82136A93-D381-47CC-9B49-D4553EA31B8C}" srcOrd="0" destOrd="0" presId="urn:microsoft.com/office/officeart/2005/8/layout/process2"/>
    <dgm:cxn modelId="{860C4143-68CB-49CB-8655-707BC37D41C1}" type="presParOf" srcId="{7E5F5673-AAD6-4A3F-83AE-D1908222C54B}" destId="{779E9CC4-7D31-4D9A-BF18-B170775A0D5A}" srcOrd="4" destOrd="0" presId="urn:microsoft.com/office/officeart/2005/8/layout/process2"/>
    <dgm:cxn modelId="{1E8D258B-DD07-4BF0-A622-ACCDCE0BC4D3}" type="presParOf" srcId="{7E5F5673-AAD6-4A3F-83AE-D1908222C54B}" destId="{E4F3A13A-7E45-418E-A1EA-531B233CA752}" srcOrd="5" destOrd="0" presId="urn:microsoft.com/office/officeart/2005/8/layout/process2"/>
    <dgm:cxn modelId="{309D8DCD-6DA8-4529-A441-0DAEB1B0F3A8}" type="presParOf" srcId="{E4F3A13A-7E45-418E-A1EA-531B233CA752}" destId="{8A694AF5-6E2B-471E-8059-4684BB95A887}" srcOrd="0" destOrd="0" presId="urn:microsoft.com/office/officeart/2005/8/layout/process2"/>
    <dgm:cxn modelId="{27E704CC-8FC1-45CF-ACFC-9F03C10D21FB}" type="presParOf" srcId="{7E5F5673-AAD6-4A3F-83AE-D1908222C54B}" destId="{1CAF515A-65C1-4C4F-BDA8-33CCA84D9C63}" srcOrd="6" destOrd="0" presId="urn:microsoft.com/office/officeart/2005/8/layout/process2"/>
    <dgm:cxn modelId="{A4A68FB3-68B0-475A-ADD4-BE12003F26DB}" type="presParOf" srcId="{7E5F5673-AAD6-4A3F-83AE-D1908222C54B}" destId="{FA1E672F-7437-4884-B129-1AFA9F872319}" srcOrd="7" destOrd="0" presId="urn:microsoft.com/office/officeart/2005/8/layout/process2"/>
    <dgm:cxn modelId="{EFD8A468-16AA-4E09-B215-03B837C35EDF}" type="presParOf" srcId="{FA1E672F-7437-4884-B129-1AFA9F872319}" destId="{CC885C8E-2200-4AF3-A679-48213E7B31E2}" srcOrd="0" destOrd="0" presId="urn:microsoft.com/office/officeart/2005/8/layout/process2"/>
    <dgm:cxn modelId="{7BE7FB52-91B3-4F70-9E7E-385D81686710}" type="presParOf" srcId="{7E5F5673-AAD6-4A3F-83AE-D1908222C54B}" destId="{1E211EB7-BB91-4D1B-9EC5-FA1DB84EB120}" srcOrd="8" destOrd="0" presId="urn:microsoft.com/office/officeart/2005/8/layout/process2"/>
    <dgm:cxn modelId="{8D8A3EF0-CAAE-44B1-9E85-D57A87F61E68}" type="presParOf" srcId="{7E5F5673-AAD6-4A3F-83AE-D1908222C54B}" destId="{AF1DCEF8-AD11-4DBA-B36B-842356F34E13}" srcOrd="9" destOrd="0" presId="urn:microsoft.com/office/officeart/2005/8/layout/process2"/>
    <dgm:cxn modelId="{5210DC27-D6AB-44DE-9D66-A6BB61D57907}" type="presParOf" srcId="{AF1DCEF8-AD11-4DBA-B36B-842356F34E13}" destId="{B730E84C-96AD-41EC-8FA5-A1B57070049C}" srcOrd="0" destOrd="0" presId="urn:microsoft.com/office/officeart/2005/8/layout/process2"/>
    <dgm:cxn modelId="{8C6A5BBF-908C-459B-8D4C-4843DF1F0FCF}" type="presParOf" srcId="{7E5F5673-AAD6-4A3F-83AE-D1908222C54B}" destId="{003911DC-6E5D-42A7-AE6B-5FBBC6C3D085}" srcOrd="10" destOrd="0" presId="urn:microsoft.com/office/officeart/2005/8/layout/process2"/>
    <dgm:cxn modelId="{D437A4B2-8FF9-4B5E-BDCA-C470F52FCA72}" type="presParOf" srcId="{7E5F5673-AAD6-4A3F-83AE-D1908222C54B}" destId="{0C38B271-8E54-4D03-AE29-4FA7AC865BB1}" srcOrd="11" destOrd="0" presId="urn:microsoft.com/office/officeart/2005/8/layout/process2"/>
    <dgm:cxn modelId="{83E0736C-3B4A-456D-8C6C-BC9F801752F1}" type="presParOf" srcId="{0C38B271-8E54-4D03-AE29-4FA7AC865BB1}" destId="{ABF104A4-3F27-487D-B6ED-2777D88AA19B}" srcOrd="0" destOrd="0" presId="urn:microsoft.com/office/officeart/2005/8/layout/process2"/>
    <dgm:cxn modelId="{2152AA4F-4C62-4189-A9C6-31E66DD6B6F2}" type="presParOf" srcId="{7E5F5673-AAD6-4A3F-83AE-D1908222C54B}" destId="{BC219FEE-3B56-45BA-A2AF-CB2B7F55FBFD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3EED5-BA8F-4550-8324-AAB28655CCF6}">
      <dsp:nvSpPr>
        <dsp:cNvPr id="0" name=""/>
        <dsp:cNvSpPr/>
      </dsp:nvSpPr>
      <dsp:spPr>
        <a:xfrm>
          <a:off x="901787" y="681"/>
          <a:ext cx="4007289" cy="5577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Common Issues</a:t>
          </a:r>
        </a:p>
      </dsp:txBody>
      <dsp:txXfrm>
        <a:off x="918123" y="17017"/>
        <a:ext cx="3974617" cy="525079"/>
      </dsp:txXfrm>
    </dsp:sp>
    <dsp:sp modelId="{E0C804E5-588D-4188-B19A-64BB7F1D02D3}">
      <dsp:nvSpPr>
        <dsp:cNvPr id="0" name=""/>
        <dsp:cNvSpPr/>
      </dsp:nvSpPr>
      <dsp:spPr>
        <a:xfrm rot="5400000">
          <a:off x="2800854" y="572376"/>
          <a:ext cx="209156" cy="250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2830137" y="593292"/>
        <a:ext cx="150592" cy="146409"/>
      </dsp:txXfrm>
    </dsp:sp>
    <dsp:sp modelId="{1EF90ADE-5775-4CAD-8232-BAE6A245F5A4}">
      <dsp:nvSpPr>
        <dsp:cNvPr id="0" name=""/>
        <dsp:cNvSpPr/>
      </dsp:nvSpPr>
      <dsp:spPr>
        <a:xfrm>
          <a:off x="901787" y="837308"/>
          <a:ext cx="4007289" cy="557751"/>
        </a:xfrm>
        <a:prstGeom prst="roundRect">
          <a:avLst>
            <a:gd name="adj" fmla="val 10000"/>
          </a:avLst>
        </a:prstGeom>
        <a:solidFill>
          <a:schemeClr val="accent5">
            <a:hueOff val="-3553854"/>
            <a:satOff val="2020"/>
            <a:lumOff val="-166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Theory of Change</a:t>
          </a:r>
        </a:p>
      </dsp:txBody>
      <dsp:txXfrm>
        <a:off x="918123" y="853644"/>
        <a:ext cx="3974617" cy="525079"/>
      </dsp:txXfrm>
    </dsp:sp>
    <dsp:sp modelId="{DCCF13A7-99CA-4A08-A38C-2BA02014177D}">
      <dsp:nvSpPr>
        <dsp:cNvPr id="0" name=""/>
        <dsp:cNvSpPr/>
      </dsp:nvSpPr>
      <dsp:spPr>
        <a:xfrm rot="5400000">
          <a:off x="2800854" y="1409003"/>
          <a:ext cx="209156" cy="250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264625"/>
            <a:satOff val="2424"/>
            <a:lumOff val="-2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2830137" y="1429919"/>
        <a:ext cx="150592" cy="146409"/>
      </dsp:txXfrm>
    </dsp:sp>
    <dsp:sp modelId="{779E9CC4-7D31-4D9A-BF18-B170775A0D5A}">
      <dsp:nvSpPr>
        <dsp:cNvPr id="0" name=""/>
        <dsp:cNvSpPr/>
      </dsp:nvSpPr>
      <dsp:spPr>
        <a:xfrm>
          <a:off x="901787" y="1673935"/>
          <a:ext cx="4007289" cy="557751"/>
        </a:xfrm>
        <a:prstGeom prst="roundRect">
          <a:avLst>
            <a:gd name="adj" fmla="val 10000"/>
          </a:avLst>
        </a:prstGeom>
        <a:solidFill>
          <a:schemeClr val="accent5">
            <a:hueOff val="-7107708"/>
            <a:satOff val="4040"/>
            <a:lumOff val="-333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Research Question</a:t>
          </a:r>
        </a:p>
      </dsp:txBody>
      <dsp:txXfrm>
        <a:off x="918123" y="1690271"/>
        <a:ext cx="3974617" cy="525079"/>
      </dsp:txXfrm>
    </dsp:sp>
    <dsp:sp modelId="{E4F3A13A-7E45-418E-A1EA-531B233CA752}">
      <dsp:nvSpPr>
        <dsp:cNvPr id="0" name=""/>
        <dsp:cNvSpPr/>
      </dsp:nvSpPr>
      <dsp:spPr>
        <a:xfrm rot="5400000">
          <a:off x="2800854" y="2245631"/>
          <a:ext cx="209156" cy="250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529250"/>
            <a:satOff val="4848"/>
            <a:lumOff val="-4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2830137" y="2266547"/>
        <a:ext cx="150592" cy="146409"/>
      </dsp:txXfrm>
    </dsp:sp>
    <dsp:sp modelId="{1CAF515A-65C1-4C4F-BDA8-33CCA84D9C63}">
      <dsp:nvSpPr>
        <dsp:cNvPr id="0" name=""/>
        <dsp:cNvSpPr/>
      </dsp:nvSpPr>
      <dsp:spPr>
        <a:xfrm>
          <a:off x="901787" y="2510563"/>
          <a:ext cx="4007289" cy="557751"/>
        </a:xfrm>
        <a:prstGeom prst="roundRect">
          <a:avLst>
            <a:gd name="adj" fmla="val 10000"/>
          </a:avLst>
        </a:prstGeom>
        <a:solidFill>
          <a:schemeClr val="accent5">
            <a:hueOff val="-10661562"/>
            <a:satOff val="6060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Resource Development</a:t>
          </a:r>
        </a:p>
      </dsp:txBody>
      <dsp:txXfrm>
        <a:off x="918123" y="2526899"/>
        <a:ext cx="3974617" cy="525079"/>
      </dsp:txXfrm>
    </dsp:sp>
    <dsp:sp modelId="{FA1E672F-7437-4884-B129-1AFA9F872319}">
      <dsp:nvSpPr>
        <dsp:cNvPr id="0" name=""/>
        <dsp:cNvSpPr/>
      </dsp:nvSpPr>
      <dsp:spPr>
        <a:xfrm rot="5400000">
          <a:off x="2800854" y="3082258"/>
          <a:ext cx="209156" cy="250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2793875"/>
            <a:satOff val="7271"/>
            <a:lumOff val="-6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2830137" y="3103174"/>
        <a:ext cx="150592" cy="146409"/>
      </dsp:txXfrm>
    </dsp:sp>
    <dsp:sp modelId="{1E211EB7-BB91-4D1B-9EC5-FA1DB84EB120}">
      <dsp:nvSpPr>
        <dsp:cNvPr id="0" name=""/>
        <dsp:cNvSpPr/>
      </dsp:nvSpPr>
      <dsp:spPr>
        <a:xfrm>
          <a:off x="901787" y="3347190"/>
          <a:ext cx="4007289" cy="557751"/>
        </a:xfrm>
        <a:prstGeom prst="roundRect">
          <a:avLst>
            <a:gd name="adj" fmla="val 10000"/>
          </a:avLst>
        </a:prstGeom>
        <a:solidFill>
          <a:schemeClr val="accent5">
            <a:hueOff val="-14215417"/>
            <a:satOff val="8079"/>
            <a:lumOff val="-666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Teaching/Outreach</a:t>
          </a:r>
        </a:p>
      </dsp:txBody>
      <dsp:txXfrm>
        <a:off x="918123" y="3363526"/>
        <a:ext cx="3974617" cy="525079"/>
      </dsp:txXfrm>
    </dsp:sp>
    <dsp:sp modelId="{AF1DCEF8-AD11-4DBA-B36B-842356F34E13}">
      <dsp:nvSpPr>
        <dsp:cNvPr id="0" name=""/>
        <dsp:cNvSpPr/>
      </dsp:nvSpPr>
      <dsp:spPr>
        <a:xfrm rot="5400000">
          <a:off x="2800854" y="3918885"/>
          <a:ext cx="209156" cy="250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7058499"/>
            <a:satOff val="9695"/>
            <a:lumOff val="-8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2830137" y="3939801"/>
        <a:ext cx="150592" cy="146409"/>
      </dsp:txXfrm>
    </dsp:sp>
    <dsp:sp modelId="{003911DC-6E5D-42A7-AE6B-5FBBC6C3D085}">
      <dsp:nvSpPr>
        <dsp:cNvPr id="0" name=""/>
        <dsp:cNvSpPr/>
      </dsp:nvSpPr>
      <dsp:spPr>
        <a:xfrm>
          <a:off x="901787" y="4183817"/>
          <a:ext cx="4007289" cy="557751"/>
        </a:xfrm>
        <a:prstGeom prst="roundRect">
          <a:avLst>
            <a:gd name="adj" fmla="val 10000"/>
          </a:avLst>
        </a:prstGeom>
        <a:solidFill>
          <a:schemeClr val="accent5">
            <a:hueOff val="-17769271"/>
            <a:satOff val="10099"/>
            <a:lumOff val="-833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Evaluation</a:t>
          </a:r>
        </a:p>
      </dsp:txBody>
      <dsp:txXfrm>
        <a:off x="918123" y="4200153"/>
        <a:ext cx="3974617" cy="525079"/>
      </dsp:txXfrm>
    </dsp:sp>
    <dsp:sp modelId="{0C38B271-8E54-4D03-AE29-4FA7AC865BB1}">
      <dsp:nvSpPr>
        <dsp:cNvPr id="0" name=""/>
        <dsp:cNvSpPr/>
      </dsp:nvSpPr>
      <dsp:spPr>
        <a:xfrm rot="5400000">
          <a:off x="2800854" y="4755513"/>
          <a:ext cx="209156" cy="250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1323124"/>
            <a:satOff val="12119"/>
            <a:lumOff val="-10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2830137" y="4776429"/>
        <a:ext cx="150592" cy="146409"/>
      </dsp:txXfrm>
    </dsp:sp>
    <dsp:sp modelId="{BC219FEE-3B56-45BA-A2AF-CB2B7F55FBFD}">
      <dsp:nvSpPr>
        <dsp:cNvPr id="0" name=""/>
        <dsp:cNvSpPr/>
      </dsp:nvSpPr>
      <dsp:spPr>
        <a:xfrm>
          <a:off x="901787" y="5020445"/>
          <a:ext cx="4007289" cy="557751"/>
        </a:xfrm>
        <a:prstGeom prst="roundRect">
          <a:avLst>
            <a:gd name="adj" fmla="val 10000"/>
          </a:avLst>
        </a:prstGeom>
        <a:solidFill>
          <a:schemeClr val="accent5">
            <a:hueOff val="-21323124"/>
            <a:satOff val="12119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Communication</a:t>
          </a:r>
        </a:p>
      </dsp:txBody>
      <dsp:txXfrm>
        <a:off x="918123" y="5036781"/>
        <a:ext cx="3974617" cy="525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CF9246-E492-4E49-9730-8643FFF80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9F37C1-1208-452A-A461-77882153A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9AB390-1F21-47B0-AD05-136B3B599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517B90-6D05-4361-BCF1-061A0B0F6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C5F143-F405-4371-95B2-B4E30B10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2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D8ACA7-FA40-44E1-A701-F9ADD82D7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A406822-1F7A-4DE5-B073-82DA54B95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508A62-6F64-4523-B9A7-1D6C8205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9A7DB31-0543-4AEF-B4EA-6E4351A3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B16388A-6148-485F-B79D-BA469B6F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8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CEE2BBC-291D-43A6-9131-CAF49902E8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A6BD0CD-06FC-4DA7-AF6D-4618926F0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09AAC80-C69D-474D-B761-C907E20B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757A6BB-C1E2-44DE-8B87-24828EDE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CA144F-9069-488B-9FFC-8E65B189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70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6B92C82-A379-4545-9012-2E0C55996908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D5DE6D7-F04D-7741-82FC-941AB368F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28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6B92C82-A379-4545-9012-2E0C55996908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9D5DE6D7-F04D-7741-82FC-941AB368F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22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6B92C82-A379-4545-9012-2E0C55996908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D5DE6D7-F04D-7741-82FC-941AB368F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73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C82-A379-4545-9012-2E0C55996908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E6D7-F04D-7741-82FC-941AB368F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0249D1-5074-4458-92C2-4AB3ED47A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9198F3-53E1-4821-B4F1-953535F93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106633C-7CD9-405A-A73C-BDD9C2C1E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C66243-FF85-49F0-A0BB-587143D07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3F2F99F-8904-4391-8B5A-69450CA0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7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0F10A6-AE1F-4D34-830D-D4390DB06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34641EC-B347-4F3D-B193-611ACA453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D68E4F0-8223-44F9-A389-CB94D9AA3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02D3A8D-75E5-4941-A448-D4CF816C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F500F6A-14B4-4A1D-A0F1-CD7DA90C2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1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55A859-F9C3-4948-8A89-9436B47E2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F12F776-0185-4590-878A-C8B1F96E62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D9032CA-684E-41FA-9BD2-7942FD6A0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A6ED772-7FBB-4AAB-97D6-A2913F48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33EA0F-EC9A-408B-8530-2701F1C08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8C8DD52-E626-445E-960B-8F039101E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1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DFA41F-77D5-4170-8FC2-1DD73243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A420D59-296A-4417-BFB3-E830924E3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2DBD69-F17D-441B-BEFC-E5CD6AB2E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3848CB2-155E-4D8D-9E90-51BE404A3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7C317F9-BE40-4652-A39C-6B5E5E913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F0A33B1-144C-49F0-A463-B3F2F345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52B60D3-7D51-4AC1-8DA2-AA1624CD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1DCDAEC-6EB9-4089-BB45-0956C240F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7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2EDBF2-F9D9-412D-9A48-C1F143ABE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9E3D301-ADC5-41B5-9DBF-A3428944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950D648-7ABC-453A-B945-9BA3F1294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2323EDB-E9EC-4E35-8400-F9B4BADF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6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49B87B7-52C3-4FD7-893C-26DA45C59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B086403-A908-4E9E-8360-8D62C6C2F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4E5BCAC-E232-4B8D-AC25-79F3170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8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F09CEB-A1CD-414A-849B-D897C730B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5DB88B-1AAF-4C11-8D1D-97B00A74A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BA73E95-E0A5-42DC-AECD-5ACA45BEF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78DB7BA-C3B9-4C58-86F7-401F3582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1860A5E-799C-4EDB-BD52-5C242AA6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2DB404-3205-48CC-89DC-D899150E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1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A279C0-F469-4C94-BC69-495D3F551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713CACB-55D1-41A4-83D5-E20E40D273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C8880A2-63B4-4497-BDE8-770AC4F6B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EA1F89E-6E10-4335-9C07-933C55A5A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99283F3-EB39-44BF-8A18-E27A0605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BEBE85-FBB1-406E-BDAC-4ABC22D6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574EB7A-8A12-4826-8AAB-8606448C3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F98C11D-6563-4206-A64C-240B74E7F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69522C-8543-4935-A803-2203EB6D2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0A13B-4507-419B-A959-4BCC9FC0704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17C863-24D2-46F1-93D6-93DAD31B72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7329A8-B74F-4790-BB2D-D60F293E5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84777-0431-4130-8D94-43E4A4DD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9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92C82-A379-4545-9012-2E0C55996908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DE6D7-F04D-7741-82FC-941AB368F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4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6" r:id="rId2"/>
    <p:sldLayoutId id="2147484022" r:id="rId3"/>
    <p:sldLayoutId id="2147484019" r:id="rId4"/>
    <p:sldLayoutId id="2147484018" r:id="rId5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8091C4A2-FB57-4A0C-A72A-F683CDE974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 Development Institute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Organizational Chart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9446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EDB4298B-514D-4087-BFCF-5E0B7C9A99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04250D78-05C1-41CC-8744-FF36129625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="" xmlns:a16="http://schemas.microsoft.com/office/drawing/2014/main" id="{488B658F-163C-450C-B32C-2385E374B2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="" xmlns:a16="http://schemas.microsoft.com/office/drawing/2014/main" id="{5AE85F6C-45F9-4F00-8AA8-52BD5105967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="" xmlns:a16="http://schemas.microsoft.com/office/drawing/2014/main" id="{4B0E90C3-F098-46CE-B1D9-44EDE9C6E3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="" xmlns:a16="http://schemas.microsoft.com/office/drawing/2014/main" id="{FFF59D4E-9109-4D0A-8064-9C534CCFB95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="" xmlns:a16="http://schemas.microsoft.com/office/drawing/2014/main" id="{94B8AAA4-1840-48B9-A1E7-8CE75F8732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="" xmlns:a16="http://schemas.microsoft.com/office/drawing/2014/main" id="{5A87B14D-183F-429F-849A-A6DC957B0B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="" xmlns:a16="http://schemas.microsoft.com/office/drawing/2014/main" id="{1C261938-CF78-4843-9295-A20FD1591DB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="" xmlns:a16="http://schemas.microsoft.com/office/drawing/2014/main" id="{70557A9F-9800-4BDA-8EA5-312FBB056F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="" xmlns:a16="http://schemas.microsoft.com/office/drawing/2014/main" id="{55443555-50A7-490F-A7BD-C3761876BEA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="" xmlns:a16="http://schemas.microsoft.com/office/drawing/2014/main" id="{0E25D709-0236-44C4-9AD0-23C27FFB64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="" xmlns:a16="http://schemas.microsoft.com/office/drawing/2014/main" id="{52D3488E-C376-4058-9B14-3E67ECCF40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="" xmlns:a16="http://schemas.microsoft.com/office/drawing/2014/main" id="{29C0577D-AE94-4E3E-AFE9-87D6F505C67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="" xmlns:a16="http://schemas.microsoft.com/office/drawing/2014/main" id="{628A3D14-A3AE-415B-81C0-10DABBD63CE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="" xmlns:a16="http://schemas.microsoft.com/office/drawing/2014/main" id="{07722035-1059-41F4-801E-F6C3F43831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="" xmlns:a16="http://schemas.microsoft.com/office/drawing/2014/main" id="{98275878-64ED-413C-B1B9-654EE17C5D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="" xmlns:a16="http://schemas.microsoft.com/office/drawing/2014/main" id="{6BE90BD7-1A14-43A3-8CD4-8D181EE630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="" xmlns:a16="http://schemas.microsoft.com/office/drawing/2014/main" id="{8609B6EC-0BA4-4C45-B9CA-311B34B83AE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="" xmlns:a16="http://schemas.microsoft.com/office/drawing/2014/main" id="{BA3962A2-D76B-4346-9535-356648073AF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="" xmlns:a16="http://schemas.microsoft.com/office/drawing/2014/main" id="{28CBAD67-783A-4EFF-852A-40CD9D58C3C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="" xmlns:a16="http://schemas.microsoft.com/office/drawing/2014/main" id="{780BC275-9329-40AA-849F-7B258245EE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="" xmlns:a16="http://schemas.microsoft.com/office/drawing/2014/main" id="{55DA4B63-E5E4-49C5-BC03-E5A312146F6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2546ED-2808-4568-95E2-679A311F6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7520" y="875540"/>
            <a:ext cx="5725751" cy="1353310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Professional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0B0680-9750-4030-B636-FCF827AC7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7177" y="2161348"/>
            <a:ext cx="6677551" cy="415096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Annual Institute (All-Program)</a:t>
            </a:r>
          </a:p>
          <a:p>
            <a:r>
              <a:rPr lang="en-US" sz="2400" dirty="0"/>
              <a:t>Annual Program</a:t>
            </a:r>
          </a:p>
          <a:p>
            <a:r>
              <a:rPr lang="en-US" sz="2400" dirty="0"/>
              <a:t>Core Competencies</a:t>
            </a:r>
          </a:p>
          <a:p>
            <a:pPr lvl="1"/>
            <a:r>
              <a:rPr lang="en-US" sz="2000" dirty="0"/>
              <a:t>Facilitation</a:t>
            </a:r>
          </a:p>
          <a:p>
            <a:pPr lvl="1"/>
            <a:r>
              <a:rPr lang="en-US" sz="2000" dirty="0"/>
              <a:t>“Strategic Planning”</a:t>
            </a:r>
          </a:p>
          <a:p>
            <a:pPr lvl="1"/>
            <a:r>
              <a:rPr lang="en-US" sz="2000" dirty="0"/>
              <a:t>TBD By You</a:t>
            </a:r>
          </a:p>
          <a:p>
            <a:r>
              <a:rPr lang="en-US" sz="2400" dirty="0"/>
              <a:t>Other (Teams, </a:t>
            </a:r>
            <a:r>
              <a:rPr lang="en-US" sz="2400" dirty="0" smtClean="0"/>
              <a:t>Workgroups</a:t>
            </a:r>
            <a:r>
              <a:rPr lang="en-US" sz="2400" dirty="0"/>
              <a:t>, Programs)</a:t>
            </a:r>
          </a:p>
        </p:txBody>
      </p:sp>
    </p:spTree>
    <p:extLst>
      <p:ext uri="{BB962C8B-B14F-4D97-AF65-F5344CB8AC3E}">
        <p14:creationId xmlns:p14="http://schemas.microsoft.com/office/powerpoint/2010/main" val="2599612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room&#10;&#10;Description automatically generated">
            <a:extLst>
              <a:ext uri="{FF2B5EF4-FFF2-40B4-BE49-F238E27FC236}">
                <a16:creationId xmlns="" xmlns:a16="http://schemas.microsoft.com/office/drawing/2014/main" id="{5085B4EC-0E13-4384-A68E-9F910DAADC1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5345" y="803275"/>
            <a:ext cx="8120690" cy="827500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="" xmlns:a16="http://schemas.microsoft.com/office/drawing/2014/main" id="{232EC4F6-8A63-4F35-AE30-F729813823D9}"/>
              </a:ext>
            </a:extLst>
          </p:cNvPr>
          <p:cNvSpPr/>
          <p:nvPr/>
        </p:nvSpPr>
        <p:spPr>
          <a:xfrm>
            <a:off x="4963886" y="2296886"/>
            <a:ext cx="2264229" cy="2264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Colleagues</a:t>
            </a: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00187E2E-34B7-4C30-A1F3-718063BE99E6}"/>
              </a:ext>
            </a:extLst>
          </p:cNvPr>
          <p:cNvSpPr/>
          <p:nvPr/>
        </p:nvSpPr>
        <p:spPr>
          <a:xfrm>
            <a:off x="2229394" y="4837610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7D87934A-46F0-4C87-A509-A7A2F255FAFB}"/>
              </a:ext>
            </a:extLst>
          </p:cNvPr>
          <p:cNvCxnSpPr>
            <a:cxnSpLocks/>
          </p:cNvCxnSpPr>
          <p:nvPr/>
        </p:nvCxnSpPr>
        <p:spPr>
          <a:xfrm flipH="1">
            <a:off x="4537166" y="4328160"/>
            <a:ext cx="566057" cy="50944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4D93DCFD-B615-4D03-98D6-1DDEB8D87D56}"/>
              </a:ext>
            </a:extLst>
          </p:cNvPr>
          <p:cNvSpPr/>
          <p:nvPr/>
        </p:nvSpPr>
        <p:spPr>
          <a:xfrm>
            <a:off x="1210491" y="2706187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 Managers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453EFB69-3DA7-49A1-8A5C-461D74D94B64}"/>
              </a:ext>
            </a:extLst>
          </p:cNvPr>
          <p:cNvSpPr/>
          <p:nvPr/>
        </p:nvSpPr>
        <p:spPr>
          <a:xfrm>
            <a:off x="2229394" y="574764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Professional Development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24EBC428-E77A-4A43-9BE9-F8F388ECD273}"/>
              </a:ext>
            </a:extLst>
          </p:cNvPr>
          <p:cNvSpPr/>
          <p:nvPr/>
        </p:nvSpPr>
        <p:spPr>
          <a:xfrm>
            <a:off x="7228114" y="574763"/>
            <a:ext cx="2734492" cy="14456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Teams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66259EE0-1DB8-44FB-BCF1-D7EC3AB1AAD6}"/>
              </a:ext>
            </a:extLst>
          </p:cNvPr>
          <p:cNvCxnSpPr>
            <a:cxnSpLocks/>
          </p:cNvCxnSpPr>
          <p:nvPr/>
        </p:nvCxnSpPr>
        <p:spPr>
          <a:xfrm flipH="1">
            <a:off x="6945085" y="1925678"/>
            <a:ext cx="566057" cy="50944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F641B4F7-3EF5-4BF9-B506-17B2F56E4A46}"/>
              </a:ext>
            </a:extLst>
          </p:cNvPr>
          <p:cNvCxnSpPr>
            <a:cxnSpLocks/>
          </p:cNvCxnSpPr>
          <p:nvPr/>
        </p:nvCxnSpPr>
        <p:spPr>
          <a:xfrm flipH="1">
            <a:off x="4088676" y="3428997"/>
            <a:ext cx="73151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09C2080B-F855-46C3-A1F6-7B7A76F21542}"/>
              </a:ext>
            </a:extLst>
          </p:cNvPr>
          <p:cNvCxnSpPr>
            <a:cxnSpLocks/>
          </p:cNvCxnSpPr>
          <p:nvPr/>
        </p:nvCxnSpPr>
        <p:spPr>
          <a:xfrm rot="5400000" flipH="1">
            <a:off x="4787535" y="1897374"/>
            <a:ext cx="566057" cy="50944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394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0F08744-9D7B-4693-B8D6-2A5210AE96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="" xmlns:a16="http://schemas.microsoft.com/office/drawing/2014/main" id="{5B2E630F-F386-44FA-B1A1-C10A9BF434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="" xmlns:a16="http://schemas.microsoft.com/office/drawing/2014/main" id="{73567C09-8B4D-49A6-A711-C44C5807D8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 Placeholder 4">
            <a:extLst>
              <a:ext uri="{FF2B5EF4-FFF2-40B4-BE49-F238E27FC236}">
                <a16:creationId xmlns="" xmlns:a16="http://schemas.microsoft.com/office/drawing/2014/main" id="{5A46014C-BADC-462C-8B3D-21A13B07A4B5}"/>
              </a:ext>
            </a:extLst>
          </p:cNvPr>
          <p:cNvSpPr txBox="1">
            <a:spLocks/>
          </p:cNvSpPr>
          <p:nvPr/>
        </p:nvSpPr>
        <p:spPr>
          <a:xfrm>
            <a:off x="727075" y="2062026"/>
            <a:ext cx="2568679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Workgroups</a:t>
            </a:r>
            <a:endParaRPr lang="en-US" sz="2400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="" xmlns:a16="http://schemas.microsoft.com/office/drawing/2014/main" id="{43D84664-535E-41EC-A52D-CCD225E231E2}"/>
              </a:ext>
            </a:extLst>
          </p:cNvPr>
          <p:cNvSpPr txBox="1">
            <a:spLocks/>
          </p:cNvSpPr>
          <p:nvPr/>
        </p:nvSpPr>
        <p:spPr>
          <a:xfrm>
            <a:off x="567813" y="2850146"/>
            <a:ext cx="3138949" cy="17227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2"/>
              </a:buClr>
            </a:pPr>
            <a:r>
              <a:rPr lang="en-US" dirty="0"/>
              <a:t>Workforce Development</a:t>
            </a:r>
          </a:p>
          <a:p>
            <a:pPr>
              <a:buClr>
                <a:schemeClr val="bg2"/>
              </a:buClr>
            </a:pPr>
            <a:r>
              <a:rPr lang="en-US" dirty="0"/>
              <a:t>Housing</a:t>
            </a:r>
          </a:p>
          <a:p>
            <a:pPr>
              <a:buClr>
                <a:schemeClr val="bg2"/>
              </a:buClr>
            </a:pPr>
            <a:r>
              <a:rPr lang="en-US" dirty="0"/>
              <a:t>Facilitation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19426844-B9B4-4B59-BB46-FF444FA678CE}"/>
              </a:ext>
            </a:extLst>
          </p:cNvPr>
          <p:cNvSpPr txBox="1">
            <a:spLocks/>
          </p:cNvSpPr>
          <p:nvPr/>
        </p:nvSpPr>
        <p:spPr>
          <a:xfrm>
            <a:off x="5194931" y="2026234"/>
            <a:ext cx="1802137" cy="823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Teams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="" xmlns:a16="http://schemas.microsoft.com/office/drawing/2014/main" id="{AC7715DB-6681-4966-9E41-A3443B031D61}"/>
              </a:ext>
            </a:extLst>
          </p:cNvPr>
          <p:cNvSpPr txBox="1">
            <a:spLocks/>
          </p:cNvSpPr>
          <p:nvPr/>
        </p:nvSpPr>
        <p:spPr>
          <a:xfrm>
            <a:off x="5149282" y="2937954"/>
            <a:ext cx="4524999" cy="26762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People of Color Business Support</a:t>
            </a:r>
          </a:p>
          <a:p>
            <a:r>
              <a:rPr lang="en-US" dirty="0"/>
              <a:t>Women in Government</a:t>
            </a:r>
          </a:p>
          <a:p>
            <a:r>
              <a:rPr lang="en-US" dirty="0"/>
              <a:t>Sustainability</a:t>
            </a:r>
          </a:p>
          <a:p>
            <a:r>
              <a:rPr lang="en-US" dirty="0"/>
              <a:t>Multi-Institute Teams</a:t>
            </a:r>
          </a:p>
          <a:p>
            <a:pPr lvl="1"/>
            <a:r>
              <a:rPr lang="en-US" dirty="0"/>
              <a:t>Native Nations</a:t>
            </a:r>
          </a:p>
          <a:p>
            <a:pPr lvl="1"/>
            <a:r>
              <a:rPr lang="en-US" dirty="0"/>
              <a:t>Climate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1912570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="" xmlns:a16="http://schemas.microsoft.com/office/drawing/2014/main" id="{B638D073-22F3-4B52-A581-2EBCCC12E321}"/>
              </a:ext>
            </a:extLst>
          </p:cNvPr>
          <p:cNvSpPr/>
          <p:nvPr/>
        </p:nvSpPr>
        <p:spPr>
          <a:xfrm>
            <a:off x="4963886" y="2296886"/>
            <a:ext cx="2264229" cy="2264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Colleagues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D5EE7C7A-94A4-4F06-A889-6EC1EFC69B01}"/>
              </a:ext>
            </a:extLst>
          </p:cNvPr>
          <p:cNvSpPr/>
          <p:nvPr/>
        </p:nvSpPr>
        <p:spPr>
          <a:xfrm>
            <a:off x="2229394" y="4837610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35F07E97-5812-4247-9DAF-2839E68A8846}"/>
              </a:ext>
            </a:extLst>
          </p:cNvPr>
          <p:cNvCxnSpPr>
            <a:cxnSpLocks/>
          </p:cNvCxnSpPr>
          <p:nvPr/>
        </p:nvCxnSpPr>
        <p:spPr>
          <a:xfrm flipH="1">
            <a:off x="4537166" y="4328160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="" xmlns:a16="http://schemas.microsoft.com/office/drawing/2014/main" id="{BF4F2EEB-C5FF-4597-9ED6-327ABA6EF821}"/>
              </a:ext>
            </a:extLst>
          </p:cNvPr>
          <p:cNvSpPr/>
          <p:nvPr/>
        </p:nvSpPr>
        <p:spPr>
          <a:xfrm>
            <a:off x="1210491" y="2706187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 Managers</a:t>
            </a: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59CC8564-8A47-4273-AFAC-5F3947D46A2D}"/>
              </a:ext>
            </a:extLst>
          </p:cNvPr>
          <p:cNvSpPr/>
          <p:nvPr/>
        </p:nvSpPr>
        <p:spPr>
          <a:xfrm>
            <a:off x="2229394" y="574764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Professional Development</a:t>
            </a:r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A572FA27-AA7B-49EE-88DE-C4DC80B939A9}"/>
              </a:ext>
            </a:extLst>
          </p:cNvPr>
          <p:cNvSpPr/>
          <p:nvPr/>
        </p:nvSpPr>
        <p:spPr>
          <a:xfrm>
            <a:off x="7228114" y="574763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22AA009D-1F3A-44CC-8A8A-812B632F1294}"/>
              </a:ext>
            </a:extLst>
          </p:cNvPr>
          <p:cNvSpPr/>
          <p:nvPr/>
        </p:nvSpPr>
        <p:spPr>
          <a:xfrm>
            <a:off x="8247018" y="2706186"/>
            <a:ext cx="2734492" cy="14456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Evaluation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7A6F90F-BB57-4B42-8A8D-42131D6DBBDE}"/>
              </a:ext>
            </a:extLst>
          </p:cNvPr>
          <p:cNvCxnSpPr>
            <a:cxnSpLocks/>
          </p:cNvCxnSpPr>
          <p:nvPr/>
        </p:nvCxnSpPr>
        <p:spPr>
          <a:xfrm flipH="1">
            <a:off x="6945085" y="1925678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45819FED-D13C-47F5-8AD3-88D90F3E4B23}"/>
              </a:ext>
            </a:extLst>
          </p:cNvPr>
          <p:cNvCxnSpPr>
            <a:cxnSpLocks/>
          </p:cNvCxnSpPr>
          <p:nvPr/>
        </p:nvCxnSpPr>
        <p:spPr>
          <a:xfrm flipH="1">
            <a:off x="4088676" y="3428997"/>
            <a:ext cx="7315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74C2E10E-B3B3-4074-B9BF-A0F6E3EE0568}"/>
              </a:ext>
            </a:extLst>
          </p:cNvPr>
          <p:cNvCxnSpPr>
            <a:cxnSpLocks/>
          </p:cNvCxnSpPr>
          <p:nvPr/>
        </p:nvCxnSpPr>
        <p:spPr>
          <a:xfrm flipH="1">
            <a:off x="7376162" y="3428997"/>
            <a:ext cx="7315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6F87D253-CCBC-44BC-9947-15FFAF058F1F}"/>
              </a:ext>
            </a:extLst>
          </p:cNvPr>
          <p:cNvCxnSpPr>
            <a:cxnSpLocks/>
          </p:cNvCxnSpPr>
          <p:nvPr/>
        </p:nvCxnSpPr>
        <p:spPr>
          <a:xfrm rot="5400000" flipH="1">
            <a:off x="4787535" y="1897374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456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picture containing room&#10;&#10;Description automatically generated">
            <a:extLst>
              <a:ext uri="{FF2B5EF4-FFF2-40B4-BE49-F238E27FC236}">
                <a16:creationId xmlns="" xmlns:a16="http://schemas.microsoft.com/office/drawing/2014/main" id="{D15D9C78-BE3C-447F-90A9-E92A5A617F6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5345" y="803275"/>
            <a:ext cx="8120690" cy="8275001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="" xmlns:a16="http://schemas.microsoft.com/office/drawing/2014/main" id="{B638D073-22F3-4B52-A581-2EBCCC12E321}"/>
              </a:ext>
            </a:extLst>
          </p:cNvPr>
          <p:cNvSpPr/>
          <p:nvPr/>
        </p:nvSpPr>
        <p:spPr>
          <a:xfrm>
            <a:off x="4963886" y="2296886"/>
            <a:ext cx="2264229" cy="2264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Colleagues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D5EE7C7A-94A4-4F06-A889-6EC1EFC69B01}"/>
              </a:ext>
            </a:extLst>
          </p:cNvPr>
          <p:cNvSpPr/>
          <p:nvPr/>
        </p:nvSpPr>
        <p:spPr>
          <a:xfrm>
            <a:off x="2229394" y="4837610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35F07E97-5812-4247-9DAF-2839E68A8846}"/>
              </a:ext>
            </a:extLst>
          </p:cNvPr>
          <p:cNvCxnSpPr>
            <a:cxnSpLocks/>
          </p:cNvCxnSpPr>
          <p:nvPr/>
        </p:nvCxnSpPr>
        <p:spPr>
          <a:xfrm flipH="1">
            <a:off x="4537166" y="4328160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="" xmlns:a16="http://schemas.microsoft.com/office/drawing/2014/main" id="{BF4F2EEB-C5FF-4597-9ED6-327ABA6EF821}"/>
              </a:ext>
            </a:extLst>
          </p:cNvPr>
          <p:cNvSpPr/>
          <p:nvPr/>
        </p:nvSpPr>
        <p:spPr>
          <a:xfrm>
            <a:off x="1210491" y="2706187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 Managers</a:t>
            </a: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59CC8564-8A47-4273-AFAC-5F3947D46A2D}"/>
              </a:ext>
            </a:extLst>
          </p:cNvPr>
          <p:cNvSpPr/>
          <p:nvPr/>
        </p:nvSpPr>
        <p:spPr>
          <a:xfrm>
            <a:off x="2229394" y="574764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Professional Development</a:t>
            </a:r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A572FA27-AA7B-49EE-88DE-C4DC80B939A9}"/>
              </a:ext>
            </a:extLst>
          </p:cNvPr>
          <p:cNvSpPr/>
          <p:nvPr/>
        </p:nvSpPr>
        <p:spPr>
          <a:xfrm>
            <a:off x="7228114" y="574763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22AA009D-1F3A-44CC-8A8A-812B632F1294}"/>
              </a:ext>
            </a:extLst>
          </p:cNvPr>
          <p:cNvSpPr/>
          <p:nvPr/>
        </p:nvSpPr>
        <p:spPr>
          <a:xfrm>
            <a:off x="8247018" y="2706186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Evaluation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B49BC205-27EE-4C5B-AB79-4E0F6B412FD3}"/>
              </a:ext>
            </a:extLst>
          </p:cNvPr>
          <p:cNvSpPr/>
          <p:nvPr/>
        </p:nvSpPr>
        <p:spPr>
          <a:xfrm>
            <a:off x="7228114" y="4837609"/>
            <a:ext cx="2734492" cy="14456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Communications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7A6F90F-BB57-4B42-8A8D-42131D6DBBDE}"/>
              </a:ext>
            </a:extLst>
          </p:cNvPr>
          <p:cNvCxnSpPr>
            <a:cxnSpLocks/>
          </p:cNvCxnSpPr>
          <p:nvPr/>
        </p:nvCxnSpPr>
        <p:spPr>
          <a:xfrm flipH="1">
            <a:off x="6945085" y="1925678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45819FED-D13C-47F5-8AD3-88D90F3E4B23}"/>
              </a:ext>
            </a:extLst>
          </p:cNvPr>
          <p:cNvCxnSpPr>
            <a:cxnSpLocks/>
          </p:cNvCxnSpPr>
          <p:nvPr/>
        </p:nvCxnSpPr>
        <p:spPr>
          <a:xfrm flipH="1">
            <a:off x="4088676" y="3428997"/>
            <a:ext cx="7315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74C2E10E-B3B3-4074-B9BF-A0F6E3EE0568}"/>
              </a:ext>
            </a:extLst>
          </p:cNvPr>
          <p:cNvCxnSpPr>
            <a:cxnSpLocks/>
          </p:cNvCxnSpPr>
          <p:nvPr/>
        </p:nvCxnSpPr>
        <p:spPr>
          <a:xfrm flipH="1">
            <a:off x="7376162" y="3428997"/>
            <a:ext cx="7315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6F87D253-CCBC-44BC-9947-15FFAF058F1F}"/>
              </a:ext>
            </a:extLst>
          </p:cNvPr>
          <p:cNvCxnSpPr>
            <a:cxnSpLocks/>
          </p:cNvCxnSpPr>
          <p:nvPr/>
        </p:nvCxnSpPr>
        <p:spPr>
          <a:xfrm rot="5400000" flipH="1">
            <a:off x="4787535" y="1897374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EE433913-2C9D-4E2E-94DC-4A356F2EB88E}"/>
              </a:ext>
            </a:extLst>
          </p:cNvPr>
          <p:cNvCxnSpPr>
            <a:cxnSpLocks/>
          </p:cNvCxnSpPr>
          <p:nvPr/>
        </p:nvCxnSpPr>
        <p:spPr>
          <a:xfrm rot="5400000" flipH="1">
            <a:off x="6973389" y="4437014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555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="" xmlns:a16="http://schemas.microsoft.com/office/drawing/2014/main" id="{6D988E55-CCB3-4D27-8EC4-82E848431C04}"/>
              </a:ext>
            </a:extLst>
          </p:cNvPr>
          <p:cNvSpPr/>
          <p:nvPr/>
        </p:nvSpPr>
        <p:spPr>
          <a:xfrm>
            <a:off x="2355668" y="677089"/>
            <a:ext cx="7480663" cy="5503817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B638D073-22F3-4B52-A581-2EBCCC12E321}"/>
              </a:ext>
            </a:extLst>
          </p:cNvPr>
          <p:cNvSpPr/>
          <p:nvPr/>
        </p:nvSpPr>
        <p:spPr>
          <a:xfrm>
            <a:off x="4963886" y="2296886"/>
            <a:ext cx="2264229" cy="2264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Colleagues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D5EE7C7A-94A4-4F06-A889-6EC1EFC69B01}"/>
              </a:ext>
            </a:extLst>
          </p:cNvPr>
          <p:cNvSpPr/>
          <p:nvPr/>
        </p:nvSpPr>
        <p:spPr>
          <a:xfrm>
            <a:off x="2229394" y="4837610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35F07E97-5812-4247-9DAF-2839E68A8846}"/>
              </a:ext>
            </a:extLst>
          </p:cNvPr>
          <p:cNvCxnSpPr>
            <a:cxnSpLocks/>
          </p:cNvCxnSpPr>
          <p:nvPr/>
        </p:nvCxnSpPr>
        <p:spPr>
          <a:xfrm flipH="1">
            <a:off x="4537166" y="4328160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="" xmlns:a16="http://schemas.microsoft.com/office/drawing/2014/main" id="{BF4F2EEB-C5FF-4597-9ED6-327ABA6EF821}"/>
              </a:ext>
            </a:extLst>
          </p:cNvPr>
          <p:cNvSpPr/>
          <p:nvPr/>
        </p:nvSpPr>
        <p:spPr>
          <a:xfrm>
            <a:off x="1210491" y="2706187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 Managers</a:t>
            </a: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59CC8564-8A47-4273-AFAC-5F3947D46A2D}"/>
              </a:ext>
            </a:extLst>
          </p:cNvPr>
          <p:cNvSpPr/>
          <p:nvPr/>
        </p:nvSpPr>
        <p:spPr>
          <a:xfrm>
            <a:off x="2229394" y="574764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Professional Development</a:t>
            </a:r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A572FA27-AA7B-49EE-88DE-C4DC80B939A9}"/>
              </a:ext>
            </a:extLst>
          </p:cNvPr>
          <p:cNvSpPr/>
          <p:nvPr/>
        </p:nvSpPr>
        <p:spPr>
          <a:xfrm>
            <a:off x="7228114" y="574763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22AA009D-1F3A-44CC-8A8A-812B632F1294}"/>
              </a:ext>
            </a:extLst>
          </p:cNvPr>
          <p:cNvSpPr/>
          <p:nvPr/>
        </p:nvSpPr>
        <p:spPr>
          <a:xfrm>
            <a:off x="8247018" y="2706186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Evaluation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B49BC205-27EE-4C5B-AB79-4E0F6B412FD3}"/>
              </a:ext>
            </a:extLst>
          </p:cNvPr>
          <p:cNvSpPr/>
          <p:nvPr/>
        </p:nvSpPr>
        <p:spPr>
          <a:xfrm>
            <a:off x="7228114" y="4837609"/>
            <a:ext cx="2734492" cy="144562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Communications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7A6F90F-BB57-4B42-8A8D-42131D6DBBDE}"/>
              </a:ext>
            </a:extLst>
          </p:cNvPr>
          <p:cNvCxnSpPr>
            <a:cxnSpLocks/>
          </p:cNvCxnSpPr>
          <p:nvPr/>
        </p:nvCxnSpPr>
        <p:spPr>
          <a:xfrm flipH="1">
            <a:off x="6945085" y="1925678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45819FED-D13C-47F5-8AD3-88D90F3E4B23}"/>
              </a:ext>
            </a:extLst>
          </p:cNvPr>
          <p:cNvCxnSpPr>
            <a:cxnSpLocks/>
          </p:cNvCxnSpPr>
          <p:nvPr/>
        </p:nvCxnSpPr>
        <p:spPr>
          <a:xfrm flipH="1">
            <a:off x="4088676" y="3428997"/>
            <a:ext cx="7315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74C2E10E-B3B3-4074-B9BF-A0F6E3EE0568}"/>
              </a:ext>
            </a:extLst>
          </p:cNvPr>
          <p:cNvCxnSpPr>
            <a:cxnSpLocks/>
          </p:cNvCxnSpPr>
          <p:nvPr/>
        </p:nvCxnSpPr>
        <p:spPr>
          <a:xfrm flipH="1">
            <a:off x="7376162" y="3428997"/>
            <a:ext cx="7315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6F87D253-CCBC-44BC-9947-15FFAF058F1F}"/>
              </a:ext>
            </a:extLst>
          </p:cNvPr>
          <p:cNvCxnSpPr>
            <a:cxnSpLocks/>
          </p:cNvCxnSpPr>
          <p:nvPr/>
        </p:nvCxnSpPr>
        <p:spPr>
          <a:xfrm rot="5400000" flipH="1">
            <a:off x="4787535" y="1897374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EE433913-2C9D-4E2E-94DC-4A356F2EB88E}"/>
              </a:ext>
            </a:extLst>
          </p:cNvPr>
          <p:cNvCxnSpPr>
            <a:cxnSpLocks/>
          </p:cNvCxnSpPr>
          <p:nvPr/>
        </p:nvCxnSpPr>
        <p:spPr>
          <a:xfrm rot="5400000" flipH="1">
            <a:off x="6973389" y="4437014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76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="" xmlns:a16="http://schemas.microsoft.com/office/drawing/2014/main" id="{B638D073-22F3-4B52-A581-2EBCCC12E321}"/>
              </a:ext>
            </a:extLst>
          </p:cNvPr>
          <p:cNvSpPr/>
          <p:nvPr/>
        </p:nvSpPr>
        <p:spPr>
          <a:xfrm>
            <a:off x="4963886" y="2296886"/>
            <a:ext cx="2264229" cy="2264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Colleagues</a:t>
            </a:r>
          </a:p>
        </p:txBody>
      </p:sp>
    </p:spTree>
    <p:extLst>
      <p:ext uri="{BB962C8B-B14F-4D97-AF65-F5344CB8AC3E}">
        <p14:creationId xmlns:p14="http://schemas.microsoft.com/office/powerpoint/2010/main" val="192007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CEABBC-2C07-4A8C-8851-0D1B24E7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Program Affiliation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2561ACCE-CCDE-446E-B835-DEC4B2DEBF87}"/>
              </a:ext>
            </a:extLst>
          </p:cNvPr>
          <p:cNvSpPr/>
          <p:nvPr/>
        </p:nvSpPr>
        <p:spPr>
          <a:xfrm>
            <a:off x="984068" y="1907178"/>
            <a:ext cx="3335383" cy="33353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Colleagues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26B4B92B-7883-42E2-9B7F-7D2EC0E88BDD}"/>
              </a:ext>
            </a:extLst>
          </p:cNvPr>
          <p:cNvSpPr/>
          <p:nvPr/>
        </p:nvSpPr>
        <p:spPr>
          <a:xfrm>
            <a:off x="7371806" y="1907177"/>
            <a:ext cx="3335383" cy="33353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Programs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8584A419-0AC7-45EB-8674-CAFB1B51CF93}"/>
              </a:ext>
            </a:extLst>
          </p:cNvPr>
          <p:cNvCxnSpPr/>
          <p:nvPr/>
        </p:nvCxnSpPr>
        <p:spPr>
          <a:xfrm>
            <a:off x="4850674" y="3429000"/>
            <a:ext cx="2185852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77C726C3-2DEE-4CE2-952D-8A29F559F6AE}"/>
              </a:ext>
            </a:extLst>
          </p:cNvPr>
          <p:cNvCxnSpPr/>
          <p:nvPr/>
        </p:nvCxnSpPr>
        <p:spPr>
          <a:xfrm>
            <a:off x="4850674" y="4344595"/>
            <a:ext cx="2185852" cy="0"/>
          </a:xfrm>
          <a:prstGeom prst="straightConnector1">
            <a:avLst/>
          </a:prstGeom>
          <a:ln w="28575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2467BF2-3CB7-42A2-ADEB-CCCF58E40205}"/>
              </a:ext>
            </a:extLst>
          </p:cNvPr>
          <p:cNvSpPr txBox="1"/>
          <p:nvPr/>
        </p:nvSpPr>
        <p:spPr>
          <a:xfrm>
            <a:off x="4850674" y="2859118"/>
            <a:ext cx="2185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Primary Affiliation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89C312F-46E6-4510-A5A3-07CE528FAD23}"/>
              </a:ext>
            </a:extLst>
          </p:cNvPr>
          <p:cNvSpPr txBox="1"/>
          <p:nvPr/>
        </p:nvSpPr>
        <p:spPr>
          <a:xfrm>
            <a:off x="4743994" y="3883922"/>
            <a:ext cx="236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Secondary Affiliation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77C726C3-2DEE-4CE2-952D-8A29F559F6AE}"/>
              </a:ext>
            </a:extLst>
          </p:cNvPr>
          <p:cNvCxnSpPr/>
          <p:nvPr/>
        </p:nvCxnSpPr>
        <p:spPr>
          <a:xfrm>
            <a:off x="2558142" y="5359879"/>
            <a:ext cx="0" cy="1066679"/>
          </a:xfrm>
          <a:prstGeom prst="straightConnector1">
            <a:avLst/>
          </a:prstGeom>
          <a:ln w="28575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77C726C3-2DEE-4CE2-952D-8A29F559F6AE}"/>
              </a:ext>
            </a:extLst>
          </p:cNvPr>
          <p:cNvCxnSpPr/>
          <p:nvPr/>
        </p:nvCxnSpPr>
        <p:spPr>
          <a:xfrm>
            <a:off x="9149979" y="5359878"/>
            <a:ext cx="0" cy="1066679"/>
          </a:xfrm>
          <a:prstGeom prst="straightConnector1">
            <a:avLst/>
          </a:prstGeom>
          <a:ln w="28575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57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="" xmlns:a16="http://schemas.microsoft.com/office/drawing/2014/main" id="{B638D073-22F3-4B52-A581-2EBCCC12E321}"/>
              </a:ext>
            </a:extLst>
          </p:cNvPr>
          <p:cNvSpPr/>
          <p:nvPr/>
        </p:nvSpPr>
        <p:spPr>
          <a:xfrm>
            <a:off x="4963886" y="2296886"/>
            <a:ext cx="2264229" cy="2264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Colleagues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D5EE7C7A-94A4-4F06-A889-6EC1EFC69B01}"/>
              </a:ext>
            </a:extLst>
          </p:cNvPr>
          <p:cNvSpPr/>
          <p:nvPr/>
        </p:nvSpPr>
        <p:spPr>
          <a:xfrm>
            <a:off x="2229394" y="4837610"/>
            <a:ext cx="2734492" cy="14456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Programs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35F07E97-5812-4247-9DAF-2839E68A8846}"/>
              </a:ext>
            </a:extLst>
          </p:cNvPr>
          <p:cNvCxnSpPr>
            <a:cxnSpLocks/>
          </p:cNvCxnSpPr>
          <p:nvPr/>
        </p:nvCxnSpPr>
        <p:spPr>
          <a:xfrm flipH="1">
            <a:off x="4537166" y="4328160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12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BBB41E37-E62F-4A39-A02F-C0519E0175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038474" y="3038473"/>
            <a:ext cx="6858001" cy="781052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588E5221-16DC-42E4-BDF0-F534F71F27D8}"/>
              </a:ext>
            </a:extLst>
          </p:cNvPr>
          <p:cNvGrpSpPr/>
          <p:nvPr/>
        </p:nvGrpSpPr>
        <p:grpSpPr>
          <a:xfrm>
            <a:off x="1731978" y="1012057"/>
            <a:ext cx="3447963" cy="943908"/>
            <a:chOff x="1731978" y="1012057"/>
            <a:chExt cx="3447963" cy="943908"/>
          </a:xfrm>
        </p:grpSpPr>
        <p:sp>
          <p:nvSpPr>
            <p:cNvPr id="5" name="Content Placeholder 2">
              <a:extLst>
                <a:ext uri="{FF2B5EF4-FFF2-40B4-BE49-F238E27FC236}">
                  <a16:creationId xmlns="" xmlns:a16="http://schemas.microsoft.com/office/drawing/2014/main" id="{9A2B84BC-1405-4A5A-81C7-E4DA06DF5894}"/>
                </a:ext>
              </a:extLst>
            </p:cNvPr>
            <p:cNvSpPr txBox="1">
              <a:spLocks/>
            </p:cNvSpPr>
            <p:nvPr/>
          </p:nvSpPr>
          <p:spPr>
            <a:xfrm>
              <a:off x="1731978" y="1012057"/>
              <a:ext cx="3447963" cy="479290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8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Wingdings" panose="05000000000000000000" pitchFamily="2" charset="2"/>
                <a:buNone/>
              </a:pPr>
              <a:r>
                <a:rPr lang="en-US" sz="2800" u="sng" dirty="0"/>
                <a:t>Institutional Priority</a:t>
              </a:r>
              <a:endParaRPr lang="en-US" dirty="0"/>
            </a:p>
          </p:txBody>
        </p:sp>
        <p:sp>
          <p:nvSpPr>
            <p:cNvPr id="2" name="Rectangle 1">
              <a:extLst>
                <a:ext uri="{FF2B5EF4-FFF2-40B4-BE49-F238E27FC236}">
                  <a16:creationId xmlns="" xmlns:a16="http://schemas.microsoft.com/office/drawing/2014/main" id="{672E0338-5F9A-4191-AD67-5C6EFE36FA83}"/>
                </a:ext>
              </a:extLst>
            </p:cNvPr>
            <p:cNvSpPr/>
            <p:nvPr/>
          </p:nvSpPr>
          <p:spPr>
            <a:xfrm>
              <a:off x="1731978" y="1586633"/>
              <a:ext cx="156324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Racial Equity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12A0AD0C-63E9-493E-BD7C-0EA7B7DDA19D}"/>
              </a:ext>
            </a:extLst>
          </p:cNvPr>
          <p:cNvGrpSpPr/>
          <p:nvPr/>
        </p:nvGrpSpPr>
        <p:grpSpPr>
          <a:xfrm>
            <a:off x="1731978" y="2933838"/>
            <a:ext cx="3254828" cy="880366"/>
            <a:chOff x="1731978" y="3097647"/>
            <a:chExt cx="3254828" cy="880366"/>
          </a:xfrm>
        </p:grpSpPr>
        <p:sp>
          <p:nvSpPr>
            <p:cNvPr id="6" name="Content Placeholder 2">
              <a:extLst>
                <a:ext uri="{FF2B5EF4-FFF2-40B4-BE49-F238E27FC236}">
                  <a16:creationId xmlns="" xmlns:a16="http://schemas.microsoft.com/office/drawing/2014/main" id="{59BFB755-3589-4368-8AAF-618CC2AFCD64}"/>
                </a:ext>
              </a:extLst>
            </p:cNvPr>
            <p:cNvSpPr txBox="1">
              <a:spLocks/>
            </p:cNvSpPr>
            <p:nvPr/>
          </p:nvSpPr>
          <p:spPr>
            <a:xfrm>
              <a:off x="1731978" y="3097647"/>
              <a:ext cx="3254828" cy="47929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u="sng" dirty="0"/>
                <a:t>Institute Priority</a:t>
              </a:r>
              <a:endParaRPr lang="en-US" sz="1600" dirty="0"/>
            </a:p>
          </p:txBody>
        </p:sp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25B37735-C049-4BA2-97D8-35CFF079C9D2}"/>
                </a:ext>
              </a:extLst>
            </p:cNvPr>
            <p:cNvSpPr/>
            <p:nvPr/>
          </p:nvSpPr>
          <p:spPr>
            <a:xfrm>
              <a:off x="1731978" y="3608681"/>
              <a:ext cx="10200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Change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3C63C5DD-9CFE-4E6B-88AE-9CEE6F9C2BD0}"/>
              </a:ext>
            </a:extLst>
          </p:cNvPr>
          <p:cNvGrpSpPr/>
          <p:nvPr/>
        </p:nvGrpSpPr>
        <p:grpSpPr>
          <a:xfrm>
            <a:off x="1731978" y="4792077"/>
            <a:ext cx="3254828" cy="880368"/>
            <a:chOff x="1731978" y="4792077"/>
            <a:chExt cx="3254828" cy="880368"/>
          </a:xfrm>
        </p:grpSpPr>
        <p:sp>
          <p:nvSpPr>
            <p:cNvPr id="7" name="Content Placeholder 2">
              <a:extLst>
                <a:ext uri="{FF2B5EF4-FFF2-40B4-BE49-F238E27FC236}">
                  <a16:creationId xmlns="" xmlns:a16="http://schemas.microsoft.com/office/drawing/2014/main" id="{5DCB5D83-FE84-4A85-914A-A823F727EB07}"/>
                </a:ext>
              </a:extLst>
            </p:cNvPr>
            <p:cNvSpPr txBox="1">
              <a:spLocks/>
            </p:cNvSpPr>
            <p:nvPr/>
          </p:nvSpPr>
          <p:spPr>
            <a:xfrm>
              <a:off x="1731978" y="4792077"/>
              <a:ext cx="3254828" cy="47929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u="sng" dirty="0"/>
                <a:t>Program Priorities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A27889AB-D81E-4390-AB50-31F46E5DCB1A}"/>
                </a:ext>
              </a:extLst>
            </p:cNvPr>
            <p:cNvSpPr/>
            <p:nvPr/>
          </p:nvSpPr>
          <p:spPr>
            <a:xfrm>
              <a:off x="1731978" y="5303113"/>
              <a:ext cx="28439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To Be Determined by You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654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D15D592-45AC-4004-80FF-CFEB4BFBE7D3}"/>
              </a:ext>
            </a:extLst>
          </p:cNvPr>
          <p:cNvSpPr/>
          <p:nvPr/>
        </p:nvSpPr>
        <p:spPr>
          <a:xfrm>
            <a:off x="0" y="0"/>
            <a:ext cx="4524375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i="1" dirty="0">
                <a:latin typeface="+mj-lt"/>
              </a:rPr>
              <a:t>Programs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="" xmlns:a16="http://schemas.microsoft.com/office/drawing/2014/main" id="{A570C8AD-2B37-48E4-9ED2-79C0890A14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895339"/>
              </p:ext>
            </p:extLst>
          </p:nvPr>
        </p:nvGraphicFramePr>
        <p:xfrm>
          <a:off x="5319252" y="639561"/>
          <a:ext cx="5810865" cy="5578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436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room&#10;&#10;Description automatically generated">
            <a:extLst>
              <a:ext uri="{FF2B5EF4-FFF2-40B4-BE49-F238E27FC236}">
                <a16:creationId xmlns="" xmlns:a16="http://schemas.microsoft.com/office/drawing/2014/main" id="{5085B4EC-0E13-4384-A68E-9F910DAADC1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5345" y="803275"/>
            <a:ext cx="8120690" cy="827500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="" xmlns:a16="http://schemas.microsoft.com/office/drawing/2014/main" id="{08764E26-1D99-478A-82A0-D710AF207CE1}"/>
              </a:ext>
            </a:extLst>
          </p:cNvPr>
          <p:cNvSpPr/>
          <p:nvPr/>
        </p:nvSpPr>
        <p:spPr>
          <a:xfrm>
            <a:off x="4963886" y="2296886"/>
            <a:ext cx="2264229" cy="2264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Colleagues</a:t>
            </a: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292149AC-ECC6-4284-AB6C-FBB7B111DA75}"/>
              </a:ext>
            </a:extLst>
          </p:cNvPr>
          <p:cNvSpPr/>
          <p:nvPr/>
        </p:nvSpPr>
        <p:spPr>
          <a:xfrm>
            <a:off x="2229394" y="4837610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E8A31F80-08AC-457F-B5AA-30DB28618E66}"/>
              </a:ext>
            </a:extLst>
          </p:cNvPr>
          <p:cNvCxnSpPr>
            <a:cxnSpLocks/>
          </p:cNvCxnSpPr>
          <p:nvPr/>
        </p:nvCxnSpPr>
        <p:spPr>
          <a:xfrm flipH="1">
            <a:off x="4537166" y="4328160"/>
            <a:ext cx="566057" cy="5094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5C38023E-2D7B-4F2B-A614-136C9280F879}"/>
              </a:ext>
            </a:extLst>
          </p:cNvPr>
          <p:cNvSpPr/>
          <p:nvPr/>
        </p:nvSpPr>
        <p:spPr>
          <a:xfrm>
            <a:off x="1210491" y="2706187"/>
            <a:ext cx="2734492" cy="14456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Program Managers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F484691-852E-41D2-B889-08432E7B86C0}"/>
              </a:ext>
            </a:extLst>
          </p:cNvPr>
          <p:cNvCxnSpPr>
            <a:cxnSpLocks/>
          </p:cNvCxnSpPr>
          <p:nvPr/>
        </p:nvCxnSpPr>
        <p:spPr>
          <a:xfrm flipH="1">
            <a:off x="4088676" y="3428997"/>
            <a:ext cx="7315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561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75627FE-0AC5-4349-AC08-45A58BEC9B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F87AAF7B-2090-475D-9C3E-FDC03DD87A8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="" xmlns:a16="http://schemas.microsoft.com/office/drawing/2014/main" id="{F2DCEC33-4B31-44BC-99CB-9E4845DC4CD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="" xmlns:a16="http://schemas.microsoft.com/office/drawing/2014/main" id="{204E0A10-D288-4B22-87A1-737B0A37D18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="" xmlns:a16="http://schemas.microsoft.com/office/drawing/2014/main" id="{9A3E042E-4911-425A-84BB-04BF90D0770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="" xmlns:a16="http://schemas.microsoft.com/office/drawing/2014/main" id="{3A49226D-3129-4C5A-9641-3D03BEEA79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="" xmlns:a16="http://schemas.microsoft.com/office/drawing/2014/main" id="{9CC3C315-B515-4DD8-AC22-9D8417B37F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="" xmlns:a16="http://schemas.microsoft.com/office/drawing/2014/main" id="{1A961828-F78F-4D56-A98E-037806C637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="" xmlns:a16="http://schemas.microsoft.com/office/drawing/2014/main" id="{739D4F9D-3728-42C1-8302-452D51321C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="" xmlns:a16="http://schemas.microsoft.com/office/drawing/2014/main" id="{B4D9647E-354D-4CA8-B4A7-39172E5EAC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="" xmlns:a16="http://schemas.microsoft.com/office/drawing/2014/main" id="{A3EC74E0-5222-4ACC-BCEC-1AA189D3BCF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="" xmlns:a16="http://schemas.microsoft.com/office/drawing/2014/main" id="{C0AE72B4-084D-42E6-ABED-5FD4650D4B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="" xmlns:a16="http://schemas.microsoft.com/office/drawing/2014/main" id="{C9D1F5DD-8D50-4098-8D2B-10E2847527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="" xmlns:a16="http://schemas.microsoft.com/office/drawing/2014/main" id="{D48F3941-C3C7-4589-AA46-067F6BB2D06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="" xmlns:a16="http://schemas.microsoft.com/office/drawing/2014/main" id="{C16BBE9A-4BE3-4401-82C5-8041DB14E5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="" xmlns:a16="http://schemas.microsoft.com/office/drawing/2014/main" id="{06180330-CCD3-4D14-A652-D60C28252D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="" xmlns:a16="http://schemas.microsoft.com/office/drawing/2014/main" id="{616C90F6-4133-43A5-B47C-7750FE2819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="" xmlns:a16="http://schemas.microsoft.com/office/drawing/2014/main" id="{D7C03F90-E828-4414-8A53-92069FFB68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="" xmlns:a16="http://schemas.microsoft.com/office/drawing/2014/main" id="{6ADDE443-75AA-4F32-A2EE-272C4347CE0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="" xmlns:a16="http://schemas.microsoft.com/office/drawing/2014/main" id="{ACD281C1-1D59-453F-A33A-D83E39EB06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="" xmlns:a16="http://schemas.microsoft.com/office/drawing/2014/main" id="{60217FAC-29FE-4D6B-9BB4-FF41AA7565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="" xmlns:a16="http://schemas.microsoft.com/office/drawing/2014/main" id="{0D3CC33A-6E36-4A72-9965-8E20FB05D1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="" xmlns:a16="http://schemas.microsoft.com/office/drawing/2014/main" id="{F128F04E-05CD-4035-A32B-6E9ABAB931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BC2574CF-1D35-4994-87BD-5A3378E1AB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15E2A6-AC59-4C30-A0C4-113FE9C4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960120"/>
            <a:ext cx="4488025" cy="4171278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chemeClr val="tx1"/>
                </a:solidFill>
              </a:rPr>
              <a:t>Program Managers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="" xmlns:a16="http://schemas.microsoft.com/office/drawing/2014/main" id="{68B6AB33-DFE6-4FE4-94FE-C9E25424AD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ontent Placeholder 2">
            <a:extLst>
              <a:ext uri="{FF2B5EF4-FFF2-40B4-BE49-F238E27FC236}">
                <a16:creationId xmlns="" xmlns:a16="http://schemas.microsoft.com/office/drawing/2014/main" id="{93D16782-C8A8-469F-B233-FA86A5BB8740}"/>
              </a:ext>
            </a:extLst>
          </p:cNvPr>
          <p:cNvSpPr txBox="1">
            <a:spLocks/>
          </p:cNvSpPr>
          <p:nvPr/>
        </p:nvSpPr>
        <p:spPr>
          <a:xfrm>
            <a:off x="5468051" y="1200150"/>
            <a:ext cx="4488026" cy="3543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Hiring</a:t>
            </a:r>
          </a:p>
          <a:p>
            <a:r>
              <a:rPr lang="en-US" dirty="0"/>
              <a:t>On-boarding</a:t>
            </a:r>
          </a:p>
          <a:p>
            <a:r>
              <a:rPr lang="en-US" dirty="0"/>
              <a:t>Program Planning</a:t>
            </a:r>
          </a:p>
          <a:p>
            <a:pPr lvl="1"/>
            <a:r>
              <a:rPr lang="en-US" dirty="0"/>
              <a:t>Support Individual</a:t>
            </a:r>
          </a:p>
          <a:p>
            <a:pPr lvl="1"/>
            <a:r>
              <a:rPr lang="en-US" dirty="0"/>
              <a:t>Guide Program Level</a:t>
            </a:r>
          </a:p>
          <a:p>
            <a:r>
              <a:rPr lang="en-US" dirty="0"/>
              <a:t>Content Expertise</a:t>
            </a:r>
          </a:p>
        </p:txBody>
      </p:sp>
    </p:spTree>
    <p:extLst>
      <p:ext uri="{BB962C8B-B14F-4D97-AF65-F5344CB8AC3E}">
        <p14:creationId xmlns:p14="http://schemas.microsoft.com/office/powerpoint/2010/main" val="3573755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="" xmlns:a16="http://schemas.microsoft.com/office/drawing/2014/main" id="{B638D073-22F3-4B52-A581-2EBCCC12E321}"/>
              </a:ext>
            </a:extLst>
          </p:cNvPr>
          <p:cNvSpPr/>
          <p:nvPr/>
        </p:nvSpPr>
        <p:spPr>
          <a:xfrm>
            <a:off x="4963886" y="2296886"/>
            <a:ext cx="2264229" cy="2264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Colleagues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D5EE7C7A-94A4-4F06-A889-6EC1EFC69B01}"/>
              </a:ext>
            </a:extLst>
          </p:cNvPr>
          <p:cNvSpPr/>
          <p:nvPr/>
        </p:nvSpPr>
        <p:spPr>
          <a:xfrm>
            <a:off x="2229394" y="4837610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35F07E97-5812-4247-9DAF-2839E68A8846}"/>
              </a:ext>
            </a:extLst>
          </p:cNvPr>
          <p:cNvCxnSpPr>
            <a:cxnSpLocks/>
          </p:cNvCxnSpPr>
          <p:nvPr/>
        </p:nvCxnSpPr>
        <p:spPr>
          <a:xfrm flipH="1">
            <a:off x="4537166" y="4328160"/>
            <a:ext cx="566057" cy="50944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="" xmlns:a16="http://schemas.microsoft.com/office/drawing/2014/main" id="{BF4F2EEB-C5FF-4597-9ED6-327ABA6EF821}"/>
              </a:ext>
            </a:extLst>
          </p:cNvPr>
          <p:cNvSpPr/>
          <p:nvPr/>
        </p:nvSpPr>
        <p:spPr>
          <a:xfrm>
            <a:off x="1210491" y="2706187"/>
            <a:ext cx="2734492" cy="1445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 Managers</a:t>
            </a: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59CC8564-8A47-4273-AFAC-5F3947D46A2D}"/>
              </a:ext>
            </a:extLst>
          </p:cNvPr>
          <p:cNvSpPr/>
          <p:nvPr/>
        </p:nvSpPr>
        <p:spPr>
          <a:xfrm>
            <a:off x="2229394" y="574764"/>
            <a:ext cx="2734492" cy="14456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Professional Development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45819FED-D13C-47F5-8AD3-88D90F3E4B23}"/>
              </a:ext>
            </a:extLst>
          </p:cNvPr>
          <p:cNvCxnSpPr>
            <a:cxnSpLocks/>
          </p:cNvCxnSpPr>
          <p:nvPr/>
        </p:nvCxnSpPr>
        <p:spPr>
          <a:xfrm flipH="1">
            <a:off x="4088676" y="3428997"/>
            <a:ext cx="73151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6F87D253-CCBC-44BC-9947-15FFAF058F1F}"/>
              </a:ext>
            </a:extLst>
          </p:cNvPr>
          <p:cNvCxnSpPr>
            <a:cxnSpLocks/>
          </p:cNvCxnSpPr>
          <p:nvPr/>
        </p:nvCxnSpPr>
        <p:spPr>
          <a:xfrm rot="5400000" flipH="1">
            <a:off x="4787535" y="1897374"/>
            <a:ext cx="566057" cy="50944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76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10230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tlas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10230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148</Words>
  <Application>Microsoft Office PowerPoint</Application>
  <PresentationFormat>Custom</PresentationFormat>
  <Paragraphs>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Atlas</vt:lpstr>
      <vt:lpstr>Community Development Institute</vt:lpstr>
      <vt:lpstr>PowerPoint Presentation</vt:lpstr>
      <vt:lpstr>Program Affiliation</vt:lpstr>
      <vt:lpstr>PowerPoint Presentation</vt:lpstr>
      <vt:lpstr>PowerPoint Presentation</vt:lpstr>
      <vt:lpstr>PowerPoint Presentation</vt:lpstr>
      <vt:lpstr>PowerPoint Presentation</vt:lpstr>
      <vt:lpstr>Program Managers</vt:lpstr>
      <vt:lpstr>PowerPoint Presentation</vt:lpstr>
      <vt:lpstr>Professional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Colleagues</dc:title>
  <dc:creator>Chelsea Severin</dc:creator>
  <cp:lastModifiedBy>Will Andresen</cp:lastModifiedBy>
  <cp:revision>19</cp:revision>
  <dcterms:created xsi:type="dcterms:W3CDTF">2019-11-04T19:03:13Z</dcterms:created>
  <dcterms:modified xsi:type="dcterms:W3CDTF">2019-11-07T15:52:20Z</dcterms:modified>
</cp:coreProperties>
</file>