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8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2DD92-8F39-4340-A340-12CC02F7F349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B88AC-3B7A-4DB1-8EF0-E0853FFA1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7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  <a:p>
            <a:r>
              <a:rPr lang="en-US" dirty="0"/>
              <a:t>Clarify 4-H and CYD goals and roles</a:t>
            </a:r>
          </a:p>
          <a:p>
            <a:r>
              <a:rPr lang="en-US" dirty="0"/>
              <a:t>	many roles in the room, single or dual</a:t>
            </a:r>
          </a:p>
          <a:p>
            <a:r>
              <a:rPr lang="en-US" dirty="0"/>
              <a:t>	not all local programs look the same, but we need shared purpose </a:t>
            </a:r>
          </a:p>
          <a:p>
            <a:r>
              <a:rPr lang="en-US" dirty="0"/>
              <a:t>	process began with staff being all things to all people, famous list from professional concerns</a:t>
            </a:r>
          </a:p>
          <a:p>
            <a:r>
              <a:rPr lang="en-US" dirty="0"/>
              <a:t>Program planning follows clear vision</a:t>
            </a:r>
            <a:r>
              <a:rPr lang="en-US"/>
              <a:t>, intention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44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Planning a Zoom with AEDs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82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82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4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37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6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76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2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  <a:p>
            <a:r>
              <a:rPr lang="en-US" dirty="0"/>
              <a:t>If Youth Vaping is an issue: CYD may convene a community-wide response, working with public health, schools, youth organizations, bring in outside expertise, engaging youth voice, etc.</a:t>
            </a:r>
          </a:p>
          <a:p>
            <a:r>
              <a:rPr lang="en-US" dirty="0"/>
              <a:t>4-H may join a community-wide response (bringing resources and programs to 4-H, engage 4-H members and groups in community actions)</a:t>
            </a:r>
          </a:p>
          <a:p>
            <a:endParaRPr lang="en-US" dirty="0"/>
          </a:p>
          <a:p>
            <a:r>
              <a:rPr lang="en-US" dirty="0" err="1"/>
              <a:t>Juntos</a:t>
            </a:r>
            <a:r>
              <a:rPr lang="en-US" dirty="0"/>
              <a:t> program has several components: school-based services, family education, and a 4-H club. </a:t>
            </a:r>
          </a:p>
          <a:p>
            <a:endParaRPr lang="en-US" dirty="0"/>
          </a:p>
          <a:p>
            <a:r>
              <a:rPr lang="en-US" dirty="0"/>
              <a:t>New message? About intention, purpose, clarity of program goal (not hard and fast rule about what spaces you work in)</a:t>
            </a:r>
          </a:p>
          <a:p>
            <a:r>
              <a:rPr lang="en-US" dirty="0"/>
              <a:t>	Questions—space at end, work with your PM/APM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2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B88AC-3B7A-4DB1-8EF0-E0853FFA13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3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BAE0-0BCA-4792-87D9-4C391EADD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A16A64-053C-4D1D-8516-FD9AC4018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1C18E-485C-4248-887E-D66176AB5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D295D-4988-4527-8802-E5BBA829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E71D3-B69E-4872-AC9D-A4C82F8E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1EF0-2D25-48A0-9EFB-8608D764E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FB4E4-710F-46C1-9A94-55C39F4E0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4A861-0AC0-4782-B2C8-56045188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F4B24-90A6-4106-BDD9-D2A9C2414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41C52-DD21-4A36-B85B-A295243F7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3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E8AD0E-14A5-40ED-A34B-F5E51C5D9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7907E-1CA2-4AE7-BBF9-63B8F43E6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33C2B-A2EE-447D-A002-16517B87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C633A-0AB4-4D10-B2DB-FBA652B38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279B-9CC0-410B-9706-4ED87DFF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66E1-576F-4ED8-BD80-4CFD5A14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9E443-EE9C-46E3-9415-E957221B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7A027-18EB-4E49-9FB9-5E6CA7D04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AFC2-91D5-4BF1-89D1-311FA4A6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82124-A8F7-4C9C-A6ED-C8E5FC71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1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09F3-78C2-4B3A-8D13-3E4A9327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D14EF-30E8-4079-8E71-99AB9A038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12CF7-C97E-4115-B713-73D9EBAF4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338CB-6DAD-4399-8735-CDAAB0E1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4C249-B456-42CB-A082-CF7EC768B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0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CFF1-E95A-43C3-BB37-FC3547F4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799D2-8F51-4CF4-860F-D266CA1C32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55E37-8CFD-4EDC-B3E1-E069B1D74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33B59-5EC2-46CF-B59E-5950645D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26D4D-CE44-41FD-A038-EBA8E8B2E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1C6D6-39C7-4F84-BFD7-4698213D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2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43013-0205-4D54-ADBE-2C8FFE32C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C34B9-4A3D-423E-BBE8-11C5DB7CA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15F17-A3DA-4399-97DE-1DDD9F1F8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B4A32-C2D8-40C0-92CD-D9DC615DE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9B13E-361C-483E-B3FE-936F58DB60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E1F562-F4CF-4DB9-AA44-2397B270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DC18FA-A78E-4146-AC28-1C9CD115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ECC10-4CDB-4860-90F4-F529EBAE7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5ED4-32DE-49C4-9059-E6AEA30B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1AEAB-EC6F-4304-902E-735AB445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88C86-B6BD-4F77-AD46-92FAF8E5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78868A-536D-4AF5-963D-0B642A06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66744-AB07-4F8E-BE02-F0098AA2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632D3F-9129-4A7C-B66B-F63427C6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7028B-1E20-494B-8134-3E0210EF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2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CFC86-C5A0-4431-AF22-69164231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EB449-0005-47C6-A433-07D85631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C1AD1-D4F4-4DFD-8AD8-75219933D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454E8-9302-429B-891F-1ECFDA1D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302D6-72BF-4D11-979E-D0430DE0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EF50D-0EEC-41BD-8ECE-E38FECCE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2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FC05-A1C2-4F2D-B69E-E9B618F7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B067F8-C8A0-42C7-8836-9A037E48D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219C4-2BE3-424A-B286-24A2A7665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F6A7B-4FB3-47EA-AE3B-4A36367A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7050B-BAFD-4BBE-8D97-247193ABA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0E805-AF99-4A41-BE07-5303AC21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090ED-D9FD-4B8F-8422-B3D6F047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4AA81-51B8-4D12-A501-2E258653C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429BF-A03C-440C-BD84-2EF3A96A3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C96A-02F2-413B-8B81-E0C30BA2CB63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03D34-03D6-47E7-A6AB-5D8853F56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4EA2-3C7C-4907-9A75-7D69CC539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EC845-FFF8-4C19-9D06-F06093FCF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0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0BD18-7064-4891-80E9-9452E8964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Positive Youth Development Institute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BC552-01AD-4AF2-9A0F-30ACD7FA6B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  <a:p>
            <a:r>
              <a:rPr lang="en-US" sz="3600" dirty="0"/>
              <a:t>November 18, 2019</a:t>
            </a:r>
          </a:p>
        </p:txBody>
      </p:sp>
    </p:spTree>
    <p:extLst>
      <p:ext uri="{BB962C8B-B14F-4D97-AF65-F5344CB8AC3E}">
        <p14:creationId xmlns:p14="http://schemas.microsoft.com/office/powerpoint/2010/main" val="2182662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F1B5-9DEF-48D5-A3CD-99B39BA7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C269E-791B-407A-94F1-F5CCA83AF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your table, list 2-3 remaining questions or burning issues</a:t>
            </a:r>
          </a:p>
        </p:txBody>
      </p:sp>
    </p:spTree>
    <p:extLst>
      <p:ext uri="{BB962C8B-B14F-4D97-AF65-F5344CB8AC3E}">
        <p14:creationId xmlns:p14="http://schemas.microsoft.com/office/powerpoint/2010/main" val="289266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A410-3721-4A9A-B103-437A9165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4-H and Community Youth Development Focus: </a:t>
            </a:r>
            <a:r>
              <a:rPr lang="en-US" dirty="0"/>
              <a:t>OUTCOMES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B47B80-CF31-4078-858B-F157F86B92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03" y="1551623"/>
            <a:ext cx="11522194" cy="5306377"/>
          </a:xfrm>
        </p:spPr>
      </p:pic>
    </p:spTree>
    <p:extLst>
      <p:ext uri="{BB962C8B-B14F-4D97-AF65-F5344CB8AC3E}">
        <p14:creationId xmlns:p14="http://schemas.microsoft.com/office/powerpoint/2010/main" val="374949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0B58-1EA4-43A6-A9EA-62D3B461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4-H and Community Youth Development Focus: </a:t>
            </a:r>
            <a:r>
              <a:rPr lang="en-US" dirty="0"/>
              <a:t>AUDIENCES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28846B-AAF9-49A3-BFC5-EA4689603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6" y="1511298"/>
            <a:ext cx="10424683" cy="6075364"/>
          </a:xfrm>
        </p:spPr>
      </p:pic>
    </p:spTree>
    <p:extLst>
      <p:ext uri="{BB962C8B-B14F-4D97-AF65-F5344CB8AC3E}">
        <p14:creationId xmlns:p14="http://schemas.microsoft.com/office/powerpoint/2010/main" val="144674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E9EEA-78D3-4CFC-801C-31ABC3C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600"/>
            <a:ext cx="5054600" cy="58213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Wisconsin 4-H Program Model</a:t>
            </a:r>
          </a:p>
          <a:p>
            <a:r>
              <a:rPr lang="en-US" dirty="0"/>
              <a:t>The </a:t>
            </a:r>
            <a:r>
              <a:rPr lang="en-US" b="1" dirty="0"/>
              <a:t>development of the 5cs</a:t>
            </a:r>
            <a:r>
              <a:rPr lang="en-US" dirty="0"/>
              <a:t> of caring/compassion, competence, character, connection and confidence</a:t>
            </a:r>
          </a:p>
          <a:p>
            <a:r>
              <a:rPr lang="en-US" dirty="0"/>
              <a:t>An </a:t>
            </a:r>
            <a:r>
              <a:rPr lang="en-US" b="1" dirty="0"/>
              <a:t>asset based approach</a:t>
            </a:r>
            <a:r>
              <a:rPr lang="en-US" dirty="0"/>
              <a:t> that provides active support for the growing capacity of young people.</a:t>
            </a:r>
          </a:p>
          <a:p>
            <a:r>
              <a:rPr lang="en-US" dirty="0"/>
              <a:t>A </a:t>
            </a:r>
            <a:r>
              <a:rPr lang="en-US" b="1" dirty="0"/>
              <a:t>planned set of activities</a:t>
            </a:r>
            <a:r>
              <a:rPr lang="en-US" dirty="0"/>
              <a:t> (programs)that foster the growing capacity of young people.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7BB34-DD25-4AC4-9410-C952D4CB84C0}"/>
              </a:ext>
            </a:extLst>
          </p:cNvPr>
          <p:cNvSpPr txBox="1"/>
          <p:nvPr/>
        </p:nvSpPr>
        <p:spPr>
          <a:xfrm>
            <a:off x="6096000" y="355600"/>
            <a:ext cx="505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Community Youth Development</a:t>
            </a:r>
          </a:p>
        </p:txBody>
      </p:sp>
    </p:spTree>
    <p:extLst>
      <p:ext uri="{BB962C8B-B14F-4D97-AF65-F5344CB8AC3E}">
        <p14:creationId xmlns:p14="http://schemas.microsoft.com/office/powerpoint/2010/main" val="126532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E9EEA-78D3-4CFC-801C-31ABC3C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600"/>
            <a:ext cx="5054600" cy="58213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Wisconsin 4-H Program Model</a:t>
            </a:r>
          </a:p>
          <a:p>
            <a:r>
              <a:rPr lang="en-US" dirty="0"/>
              <a:t>The </a:t>
            </a:r>
            <a:r>
              <a:rPr lang="en-US" b="1" dirty="0"/>
              <a:t>development of the 5cs</a:t>
            </a:r>
            <a:r>
              <a:rPr lang="en-US" dirty="0"/>
              <a:t> of caring/compassion, competence, character, connection and confidence</a:t>
            </a:r>
          </a:p>
          <a:p>
            <a:r>
              <a:rPr lang="en-US" dirty="0"/>
              <a:t>An </a:t>
            </a:r>
            <a:r>
              <a:rPr lang="en-US" b="1" dirty="0"/>
              <a:t>asset based approach</a:t>
            </a:r>
            <a:r>
              <a:rPr lang="en-US" dirty="0"/>
              <a:t> that provides active support for the growing capacity of young people.</a:t>
            </a:r>
          </a:p>
          <a:p>
            <a:r>
              <a:rPr lang="en-US" dirty="0"/>
              <a:t>A </a:t>
            </a:r>
            <a:r>
              <a:rPr lang="en-US" b="1" dirty="0"/>
              <a:t>planned set of activities</a:t>
            </a:r>
            <a:r>
              <a:rPr lang="en-US" dirty="0"/>
              <a:t> (programs)that foster the growing capacity of young people.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7BB34-DD25-4AC4-9410-C952D4CB84C0}"/>
              </a:ext>
            </a:extLst>
          </p:cNvPr>
          <p:cNvSpPr txBox="1"/>
          <p:nvPr/>
        </p:nvSpPr>
        <p:spPr>
          <a:xfrm>
            <a:off x="6096000" y="355600"/>
            <a:ext cx="5054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Community Youth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Emphasizes a 6th C of youth </a:t>
            </a:r>
            <a:r>
              <a:rPr lang="en-US" sz="2800" b="1" dirty="0"/>
              <a:t>Contribution</a:t>
            </a:r>
            <a:r>
              <a:rPr lang="en-US" sz="2800" dirty="0"/>
              <a:t> to families, neighborhoods and communities using the other 5 C’s.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Focuses on collaboration and partnerships for the </a:t>
            </a:r>
            <a:r>
              <a:rPr lang="en-US" sz="2800" b="1" dirty="0"/>
              <a:t>development of communities</a:t>
            </a:r>
            <a:r>
              <a:rPr lang="en-US" sz="28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Program environments incorporate the developmental components to the left.</a:t>
            </a:r>
          </a:p>
        </p:txBody>
      </p:sp>
    </p:spTree>
    <p:extLst>
      <p:ext uri="{BB962C8B-B14F-4D97-AF65-F5344CB8AC3E}">
        <p14:creationId xmlns:p14="http://schemas.microsoft.com/office/powerpoint/2010/main" val="171980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E9EEA-78D3-4CFC-801C-31ABC3C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355600"/>
            <a:ext cx="53848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Wisconsin 4-H Program Model</a:t>
            </a:r>
          </a:p>
          <a:p>
            <a:r>
              <a:rPr lang="en-US" dirty="0"/>
              <a:t>Focuses on the meaningful and positive development within its programs. </a:t>
            </a:r>
          </a:p>
          <a:p>
            <a:r>
              <a:rPr lang="en-US" dirty="0"/>
              <a:t>Includes components that promote CYD, including Post-Secondary Pathways &amp; Civic Engagement.</a:t>
            </a:r>
          </a:p>
          <a:p>
            <a:r>
              <a:rPr lang="en-US" dirty="0"/>
              <a:t>Promotes individual youth outcomes.</a:t>
            </a:r>
          </a:p>
          <a:p>
            <a:r>
              <a:rPr lang="en-US" dirty="0"/>
              <a:t>Targets school-aged youth audience.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7BB34-DD25-4AC4-9410-C952D4CB84C0}"/>
              </a:ext>
            </a:extLst>
          </p:cNvPr>
          <p:cNvSpPr txBox="1"/>
          <p:nvPr/>
        </p:nvSpPr>
        <p:spPr>
          <a:xfrm>
            <a:off x="6096000" y="355600"/>
            <a:ext cx="55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Community Youth Development</a:t>
            </a:r>
          </a:p>
        </p:txBody>
      </p:sp>
    </p:spTree>
    <p:extLst>
      <p:ext uri="{BB962C8B-B14F-4D97-AF65-F5344CB8AC3E}">
        <p14:creationId xmlns:p14="http://schemas.microsoft.com/office/powerpoint/2010/main" val="142761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E9EEA-78D3-4CFC-801C-31ABC3CC9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355600"/>
            <a:ext cx="53848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Wisconsin 4-H Program Model</a:t>
            </a:r>
          </a:p>
          <a:p>
            <a:r>
              <a:rPr lang="en-US" dirty="0"/>
              <a:t>Focuses on the meaningful and positive development within its programs. </a:t>
            </a:r>
          </a:p>
          <a:p>
            <a:r>
              <a:rPr lang="en-US" dirty="0"/>
              <a:t>Includes components that promote CYD, including Post-Secondary Pathways &amp; Civic Engagement.</a:t>
            </a:r>
          </a:p>
          <a:p>
            <a:r>
              <a:rPr lang="en-US" dirty="0"/>
              <a:t>Promotes individual youth outcomes.</a:t>
            </a:r>
          </a:p>
          <a:p>
            <a:r>
              <a:rPr lang="en-US" dirty="0"/>
              <a:t>Targets school-aged youth audience.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87BB34-DD25-4AC4-9410-C952D4CB84C0}"/>
              </a:ext>
            </a:extLst>
          </p:cNvPr>
          <p:cNvSpPr txBox="1"/>
          <p:nvPr/>
        </p:nvSpPr>
        <p:spPr>
          <a:xfrm>
            <a:off x="6096000" y="355600"/>
            <a:ext cx="5588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Community Youth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Focuses on the </a:t>
            </a:r>
            <a:r>
              <a:rPr lang="en-US" sz="2800" i="1" dirty="0"/>
              <a:t>interaction </a:t>
            </a:r>
            <a:r>
              <a:rPr lang="en-US" sz="2800" dirty="0"/>
              <a:t>of the individual with his or her environment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Works across community settings to build capacity to address youth issues and engage youth in leadership spaces. 4-H is an important setting.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Focuses on organizational or community outcomes.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Targets an adolescent and young adult audience.</a:t>
            </a:r>
          </a:p>
        </p:txBody>
      </p:sp>
    </p:spTree>
    <p:extLst>
      <p:ext uri="{BB962C8B-B14F-4D97-AF65-F5344CB8AC3E}">
        <p14:creationId xmlns:p14="http://schemas.microsoft.com/office/powerpoint/2010/main" val="246079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1F110-69F2-4ED7-B88E-0695C1CB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4-H and CYD Shared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ED50F-5D5E-4983-99A3-20BCAF2F4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CYD has a primary focus on community capacity building and youth voice, 4-H staff also work with partnerships to create positive youth development opportunities for all youth and to expand connections for 4-H programs. </a:t>
            </a:r>
          </a:p>
          <a:p>
            <a:r>
              <a:rPr lang="en-US" dirty="0"/>
              <a:t>4-H programs and approaches can be a model for other youth programs in positive youth development practices. </a:t>
            </a:r>
          </a:p>
          <a:p>
            <a:r>
              <a:rPr lang="en-US" dirty="0"/>
              <a:t> CYD staff may build 4-H membership opportunities into educational programming they develop and support.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1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A221B-6CF4-4E90-8827-873E8705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Elevator Conversations with your AED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FCFD-5AAB-40AE-A483-8C060BCEC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1 – What is 4-H and what do you (staff) do?</a:t>
            </a:r>
          </a:p>
          <a:p>
            <a:pPr marL="0" indent="0">
              <a:buNone/>
            </a:pPr>
            <a:r>
              <a:rPr lang="en-US" sz="4000" dirty="0"/>
              <a:t>2 – What is CYD and what do you (staff) do?</a:t>
            </a:r>
          </a:p>
          <a:p>
            <a:pPr marL="0" indent="0">
              <a:buNone/>
            </a:pPr>
            <a:r>
              <a:rPr lang="en-US" sz="4000" dirty="0"/>
              <a:t>3 – How can 4-H and CYD work together if we have both?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575</Words>
  <Application>Microsoft Office PowerPoint</Application>
  <PresentationFormat>Widescreen</PresentationFormat>
  <Paragraphs>70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Positive Youth Development Institute Meeting</vt:lpstr>
      <vt:lpstr>4-H and Community Youth Development Focus: OUTCOMES</vt:lpstr>
      <vt:lpstr>4-H and Community Youth Development Focus: AUDIENCES</vt:lpstr>
      <vt:lpstr>PowerPoint Presentation</vt:lpstr>
      <vt:lpstr>PowerPoint Presentation</vt:lpstr>
      <vt:lpstr>PowerPoint Presentation</vt:lpstr>
      <vt:lpstr>PowerPoint Presentation</vt:lpstr>
      <vt:lpstr>4-H and CYD Shared Spaces</vt:lpstr>
      <vt:lpstr>Elevator Conversations with your AED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Youth Development Institute Meeting</dc:title>
  <dc:creator>MATTHEW C CALVERT</dc:creator>
  <cp:lastModifiedBy>MATTHEW C CALVERT</cp:lastModifiedBy>
  <cp:revision>11</cp:revision>
  <dcterms:created xsi:type="dcterms:W3CDTF">2019-11-16T15:19:11Z</dcterms:created>
  <dcterms:modified xsi:type="dcterms:W3CDTF">2019-11-16T18:04:45Z</dcterms:modified>
</cp:coreProperties>
</file>